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0"/>
  </p:notesMasterIdLst>
  <p:handoutMasterIdLst>
    <p:handoutMasterId r:id="rId21"/>
  </p:handoutMasterIdLst>
  <p:sldIdLst>
    <p:sldId id="256" r:id="rId2"/>
    <p:sldId id="257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91" r:id="rId16"/>
    <p:sldId id="292" r:id="rId17"/>
    <p:sldId id="293" r:id="rId18"/>
    <p:sldId id="294" r:id="rId19"/>
  </p:sldIdLst>
  <p:sldSz cx="9144000" cy="6858000" type="screen4x3"/>
  <p:notesSz cx="6761163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49" autoAdjust="0"/>
    <p:restoredTop sz="94660"/>
  </p:normalViewPr>
  <p:slideViewPr>
    <p:cSldViewPr>
      <p:cViewPr varScale="1">
        <p:scale>
          <a:sx n="86" d="100"/>
          <a:sy n="86" d="100"/>
        </p:scale>
        <p:origin x="1140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C285405-FB6B-48B8-B30F-1BF96456F4D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16F3C7B-3091-4A3D-8D9D-4362B9AD8E95}">
      <dgm:prSet phldrT="[Текст]" custT="1"/>
      <dgm:spPr/>
      <dgm:t>
        <a:bodyPr/>
        <a:lstStyle/>
        <a:p>
          <a:pPr algn="just"/>
          <a:r>
            <a:rPr lang="ru-RU" sz="1800" b="1" dirty="0" smtClean="0">
              <a:sym typeface="Symbol"/>
            </a:rPr>
            <a:t></a:t>
          </a:r>
          <a:r>
            <a:rPr lang="ru-RU" sz="1800" b="1" dirty="0" smtClean="0">
              <a:latin typeface="Book Antiqua" pitchFamily="18" charset="0"/>
            </a:rPr>
            <a:t>собственно повязка, или перевязочный материал, накладываемый на рану</a:t>
          </a:r>
          <a:endParaRPr lang="ru-RU" sz="2000" b="1" dirty="0">
            <a:latin typeface="Book Antiqua" pitchFamily="18" charset="0"/>
          </a:endParaRPr>
        </a:p>
      </dgm:t>
    </dgm:pt>
    <dgm:pt modelId="{B6CF349B-9B94-40B7-BBD2-9749AEFB920D}" type="parTrans" cxnId="{3CCA7ECC-1865-4BFB-99DE-A08E1E3476D3}">
      <dgm:prSet/>
      <dgm:spPr/>
      <dgm:t>
        <a:bodyPr/>
        <a:lstStyle/>
        <a:p>
          <a:endParaRPr lang="ru-RU"/>
        </a:p>
      </dgm:t>
    </dgm:pt>
    <dgm:pt modelId="{C298EC46-0922-4207-A902-86F8BD36DCFE}" type="sibTrans" cxnId="{3CCA7ECC-1865-4BFB-99DE-A08E1E3476D3}">
      <dgm:prSet/>
      <dgm:spPr/>
      <dgm:t>
        <a:bodyPr/>
        <a:lstStyle/>
        <a:p>
          <a:endParaRPr lang="ru-RU"/>
        </a:p>
      </dgm:t>
    </dgm:pt>
    <dgm:pt modelId="{F450BFB5-6A3E-4788-B2B3-0FF5F19B849F}">
      <dgm:prSet custT="1"/>
      <dgm:spPr/>
      <dgm:t>
        <a:bodyPr/>
        <a:lstStyle/>
        <a:p>
          <a:pPr algn="just"/>
          <a:r>
            <a:rPr lang="ru-RU" sz="1800" b="1" dirty="0" smtClean="0">
              <a:sym typeface="Symbol"/>
            </a:rPr>
            <a:t></a:t>
          </a:r>
          <a:r>
            <a:rPr lang="ru-RU" sz="1800" b="1" dirty="0" smtClean="0">
              <a:latin typeface="Book Antiqua" pitchFamily="18" charset="0"/>
            </a:rPr>
            <a:t>фиксирующая часть, которая укрепляет перевязочный материал на поверхности тела</a:t>
          </a:r>
          <a:endParaRPr lang="ru-RU" sz="1800" b="1" dirty="0">
            <a:latin typeface="Book Antiqua" pitchFamily="18" charset="0"/>
          </a:endParaRPr>
        </a:p>
      </dgm:t>
    </dgm:pt>
    <dgm:pt modelId="{2E58C96F-7873-41A4-A89B-F466FB32989A}" type="parTrans" cxnId="{BE8B8C27-8EB3-4E2F-BDFB-312A318B896D}">
      <dgm:prSet/>
      <dgm:spPr/>
      <dgm:t>
        <a:bodyPr/>
        <a:lstStyle/>
        <a:p>
          <a:endParaRPr lang="ru-RU"/>
        </a:p>
      </dgm:t>
    </dgm:pt>
    <dgm:pt modelId="{6B0ABAAC-F0B0-4E68-9043-A4C4C3943368}" type="sibTrans" cxnId="{BE8B8C27-8EB3-4E2F-BDFB-312A318B896D}">
      <dgm:prSet/>
      <dgm:spPr/>
      <dgm:t>
        <a:bodyPr/>
        <a:lstStyle/>
        <a:p>
          <a:endParaRPr lang="ru-RU"/>
        </a:p>
      </dgm:t>
    </dgm:pt>
    <dgm:pt modelId="{6E9CC723-9BCE-4CB2-BAD0-51C513093515}" type="pres">
      <dgm:prSet presAssocID="{5C285405-FB6B-48B8-B30F-1BF96456F4D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50B5DCA-F1BB-4661-8306-F5497C8657CF}" type="pres">
      <dgm:prSet presAssocID="{516F3C7B-3091-4A3D-8D9D-4362B9AD8E95}" presName="parentText" presStyleLbl="node1" presStyleIdx="0" presStyleCnt="2" custScaleY="6704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875346-F350-4312-A877-F2530026F455}" type="pres">
      <dgm:prSet presAssocID="{C298EC46-0922-4207-A902-86F8BD36DCFE}" presName="spacer" presStyleCnt="0"/>
      <dgm:spPr/>
    </dgm:pt>
    <dgm:pt modelId="{630BDA2C-482A-4B96-9E63-B42754157DD4}" type="pres">
      <dgm:prSet presAssocID="{F450BFB5-6A3E-4788-B2B3-0FF5F19B849F}" presName="parentText" presStyleLbl="node1" presStyleIdx="1" presStyleCnt="2" custScaleY="6675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85A5A40-5101-450F-9BD7-41D3D9F003A9}" type="presOf" srcId="{5C285405-FB6B-48B8-B30F-1BF96456F4DE}" destId="{6E9CC723-9BCE-4CB2-BAD0-51C513093515}" srcOrd="0" destOrd="0" presId="urn:microsoft.com/office/officeart/2005/8/layout/vList2"/>
    <dgm:cxn modelId="{D32B70A1-293A-4D30-8AEF-D608AB631589}" type="presOf" srcId="{516F3C7B-3091-4A3D-8D9D-4362B9AD8E95}" destId="{D50B5DCA-F1BB-4661-8306-F5497C8657CF}" srcOrd="0" destOrd="0" presId="urn:microsoft.com/office/officeart/2005/8/layout/vList2"/>
    <dgm:cxn modelId="{BE8B8C27-8EB3-4E2F-BDFB-312A318B896D}" srcId="{5C285405-FB6B-48B8-B30F-1BF96456F4DE}" destId="{F450BFB5-6A3E-4788-B2B3-0FF5F19B849F}" srcOrd="1" destOrd="0" parTransId="{2E58C96F-7873-41A4-A89B-F466FB32989A}" sibTransId="{6B0ABAAC-F0B0-4E68-9043-A4C4C3943368}"/>
    <dgm:cxn modelId="{3CCA7ECC-1865-4BFB-99DE-A08E1E3476D3}" srcId="{5C285405-FB6B-48B8-B30F-1BF96456F4DE}" destId="{516F3C7B-3091-4A3D-8D9D-4362B9AD8E95}" srcOrd="0" destOrd="0" parTransId="{B6CF349B-9B94-40B7-BBD2-9749AEFB920D}" sibTransId="{C298EC46-0922-4207-A902-86F8BD36DCFE}"/>
    <dgm:cxn modelId="{7E51C99E-3CF4-4A44-8347-C62E7E52AE30}" type="presOf" srcId="{F450BFB5-6A3E-4788-B2B3-0FF5F19B849F}" destId="{630BDA2C-482A-4B96-9E63-B42754157DD4}" srcOrd="0" destOrd="0" presId="urn:microsoft.com/office/officeart/2005/8/layout/vList2"/>
    <dgm:cxn modelId="{905EEDAC-EE4F-4C8A-9F3C-8A2BCD65DAC3}" type="presParOf" srcId="{6E9CC723-9BCE-4CB2-BAD0-51C513093515}" destId="{D50B5DCA-F1BB-4661-8306-F5497C8657CF}" srcOrd="0" destOrd="0" presId="urn:microsoft.com/office/officeart/2005/8/layout/vList2"/>
    <dgm:cxn modelId="{927240E3-600E-43C9-8E28-FFBCC70FA210}" type="presParOf" srcId="{6E9CC723-9BCE-4CB2-BAD0-51C513093515}" destId="{AB875346-F350-4312-A877-F2530026F455}" srcOrd="1" destOrd="0" presId="urn:microsoft.com/office/officeart/2005/8/layout/vList2"/>
    <dgm:cxn modelId="{F500F82D-12ED-4EF2-8A76-E8921D259B27}" type="presParOf" srcId="{6E9CC723-9BCE-4CB2-BAD0-51C513093515}" destId="{630BDA2C-482A-4B96-9E63-B42754157DD4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235748E-E026-4AD9-B11D-34F4D6727668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BDA97724-DBE8-490D-9BBA-5AFCB74E0D53}">
      <dgm:prSet phldrT="[Текст]" custT="1"/>
      <dgm:spPr/>
      <dgm:t>
        <a:bodyPr/>
        <a:lstStyle/>
        <a:p>
          <a:r>
            <a:rPr lang="ru-RU" sz="1400" b="1" dirty="0" smtClean="0">
              <a:latin typeface="+mj-lt"/>
            </a:rPr>
            <a:t>ПОВЯЗКИ</a:t>
          </a:r>
          <a:endParaRPr lang="ru-RU" sz="1400" b="1" dirty="0">
            <a:latin typeface="+mj-lt"/>
          </a:endParaRPr>
        </a:p>
      </dgm:t>
    </dgm:pt>
    <dgm:pt modelId="{79F99361-1C3A-4889-9E8B-6ED8B0DAD675}" type="parTrans" cxnId="{6F6E55FF-73F5-4D13-AF7F-5C748A01F323}">
      <dgm:prSet/>
      <dgm:spPr/>
      <dgm:t>
        <a:bodyPr/>
        <a:lstStyle/>
        <a:p>
          <a:endParaRPr lang="ru-RU">
            <a:latin typeface="+mj-lt"/>
          </a:endParaRPr>
        </a:p>
      </dgm:t>
    </dgm:pt>
    <dgm:pt modelId="{E5DFE945-44BA-4B73-90E4-C4B14A95BD69}" type="sibTrans" cxnId="{6F6E55FF-73F5-4D13-AF7F-5C748A01F323}">
      <dgm:prSet/>
      <dgm:spPr/>
      <dgm:t>
        <a:bodyPr/>
        <a:lstStyle/>
        <a:p>
          <a:endParaRPr lang="ru-RU">
            <a:latin typeface="+mj-lt"/>
          </a:endParaRPr>
        </a:p>
      </dgm:t>
    </dgm:pt>
    <dgm:pt modelId="{BF24EE77-5933-4A1C-8A48-841F211BB46C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+mj-lt"/>
            </a:rPr>
            <a:t>ПО ВИДУ</a:t>
          </a:r>
          <a:endParaRPr lang="ru-RU" sz="1400" b="1" dirty="0">
            <a:solidFill>
              <a:schemeClr val="bg1"/>
            </a:solidFill>
            <a:latin typeface="+mj-lt"/>
          </a:endParaRPr>
        </a:p>
      </dgm:t>
    </dgm:pt>
    <dgm:pt modelId="{6D641944-C7F0-4517-8D29-21B44BA7EA15}" type="parTrans" cxnId="{CFC2A92E-A865-44EE-A2E9-94C1BAECDEA5}">
      <dgm:prSet/>
      <dgm:spPr/>
      <dgm:t>
        <a:bodyPr/>
        <a:lstStyle/>
        <a:p>
          <a:endParaRPr lang="ru-RU">
            <a:latin typeface="+mj-lt"/>
          </a:endParaRPr>
        </a:p>
      </dgm:t>
    </dgm:pt>
    <dgm:pt modelId="{61FDEA77-69D4-4F59-A534-1458173DDD71}" type="sibTrans" cxnId="{CFC2A92E-A865-44EE-A2E9-94C1BAECDEA5}">
      <dgm:prSet/>
      <dgm:spPr/>
      <dgm:t>
        <a:bodyPr/>
        <a:lstStyle/>
        <a:p>
          <a:endParaRPr lang="ru-RU">
            <a:latin typeface="+mj-lt"/>
          </a:endParaRPr>
        </a:p>
      </dgm:t>
    </dgm:pt>
    <dgm:pt modelId="{543C22CE-32FA-41EF-82B8-D209C10F379D}">
      <dgm:prSet phldrT="[Текст]" custT="1"/>
      <dgm:spPr/>
      <dgm:t>
        <a:bodyPr/>
        <a:lstStyle/>
        <a:p>
          <a:r>
            <a:rPr lang="ru-RU" sz="1100" b="1" dirty="0" smtClean="0">
              <a:solidFill>
                <a:schemeClr val="tx1"/>
              </a:solidFill>
              <a:latin typeface="+mj-lt"/>
            </a:rPr>
            <a:t>МЯГКИЕ</a:t>
          </a:r>
          <a:endParaRPr lang="ru-RU" sz="1100" b="1" dirty="0">
            <a:solidFill>
              <a:schemeClr val="tx1"/>
            </a:solidFill>
            <a:latin typeface="+mj-lt"/>
          </a:endParaRPr>
        </a:p>
      </dgm:t>
    </dgm:pt>
    <dgm:pt modelId="{2C976CE9-3031-4CBC-93DD-8BCB2CEC4532}" type="parTrans" cxnId="{31696E19-68ED-48F4-AE64-0B6A28A78134}">
      <dgm:prSet/>
      <dgm:spPr/>
      <dgm:t>
        <a:bodyPr/>
        <a:lstStyle/>
        <a:p>
          <a:endParaRPr lang="ru-RU">
            <a:latin typeface="+mj-lt"/>
          </a:endParaRPr>
        </a:p>
      </dgm:t>
    </dgm:pt>
    <dgm:pt modelId="{3E4343ED-FA55-4E34-85A5-A1B5E78B6418}" type="sibTrans" cxnId="{31696E19-68ED-48F4-AE64-0B6A28A78134}">
      <dgm:prSet/>
      <dgm:spPr/>
      <dgm:t>
        <a:bodyPr/>
        <a:lstStyle/>
        <a:p>
          <a:endParaRPr lang="ru-RU">
            <a:latin typeface="+mj-lt"/>
          </a:endParaRPr>
        </a:p>
      </dgm:t>
    </dgm:pt>
    <dgm:pt modelId="{7B5335A8-02EE-44C8-B4B4-73ACF61ED277}">
      <dgm:prSet phldrT="[Текст]" custT="1"/>
      <dgm:spPr/>
      <dgm:t>
        <a:bodyPr/>
        <a:lstStyle/>
        <a:p>
          <a:r>
            <a:rPr lang="ru-RU" sz="1100" b="1" dirty="0" smtClean="0">
              <a:solidFill>
                <a:schemeClr val="tx1"/>
              </a:solidFill>
              <a:latin typeface="+mj-lt"/>
            </a:rPr>
            <a:t>ЖЕСТКИЕ</a:t>
          </a:r>
          <a:endParaRPr lang="ru-RU" sz="1100" b="1" dirty="0">
            <a:solidFill>
              <a:schemeClr val="tx1"/>
            </a:solidFill>
            <a:latin typeface="+mj-lt"/>
          </a:endParaRPr>
        </a:p>
      </dgm:t>
    </dgm:pt>
    <dgm:pt modelId="{3A277431-D174-4F9F-83BE-BFC554F4BAD0}" type="parTrans" cxnId="{13F9F317-F6F3-46A6-8DD3-511767E50F82}">
      <dgm:prSet/>
      <dgm:spPr/>
      <dgm:t>
        <a:bodyPr/>
        <a:lstStyle/>
        <a:p>
          <a:endParaRPr lang="ru-RU">
            <a:latin typeface="+mj-lt"/>
          </a:endParaRPr>
        </a:p>
      </dgm:t>
    </dgm:pt>
    <dgm:pt modelId="{A35529E1-9825-424F-9133-78AB12C4B05C}" type="sibTrans" cxnId="{13F9F317-F6F3-46A6-8DD3-511767E50F82}">
      <dgm:prSet/>
      <dgm:spPr/>
      <dgm:t>
        <a:bodyPr/>
        <a:lstStyle/>
        <a:p>
          <a:endParaRPr lang="ru-RU">
            <a:latin typeface="+mj-lt"/>
          </a:endParaRPr>
        </a:p>
      </dgm:t>
    </dgm:pt>
    <dgm:pt modelId="{279E8398-11FA-410D-8F32-C225BF2BFAC5}">
      <dgm:prSet phldrT="[Текст]" custT="1"/>
      <dgm:spPr/>
      <dgm:t>
        <a:bodyPr/>
        <a:lstStyle/>
        <a:p>
          <a:r>
            <a:rPr lang="ru-RU" sz="1400" b="1" dirty="0" smtClean="0">
              <a:latin typeface="+mj-lt"/>
            </a:rPr>
            <a:t>ПО ЦЕЛИ</a:t>
          </a:r>
          <a:endParaRPr lang="ru-RU" sz="1400" b="1" dirty="0">
            <a:latin typeface="+mj-lt"/>
          </a:endParaRPr>
        </a:p>
      </dgm:t>
    </dgm:pt>
    <dgm:pt modelId="{8D417CC5-D2EC-4E4A-A997-887782AA1428}" type="parTrans" cxnId="{8D31A484-AD60-4EC9-A925-CDF35944333C}">
      <dgm:prSet/>
      <dgm:spPr/>
      <dgm:t>
        <a:bodyPr/>
        <a:lstStyle/>
        <a:p>
          <a:endParaRPr lang="ru-RU">
            <a:latin typeface="+mj-lt"/>
          </a:endParaRPr>
        </a:p>
      </dgm:t>
    </dgm:pt>
    <dgm:pt modelId="{7CDA7B30-01DC-4EDB-A3A0-5D430A8588AD}" type="sibTrans" cxnId="{8D31A484-AD60-4EC9-A925-CDF35944333C}">
      <dgm:prSet/>
      <dgm:spPr/>
      <dgm:t>
        <a:bodyPr/>
        <a:lstStyle/>
        <a:p>
          <a:endParaRPr lang="ru-RU">
            <a:latin typeface="+mj-lt"/>
          </a:endParaRPr>
        </a:p>
      </dgm:t>
    </dgm:pt>
    <dgm:pt modelId="{65E4D1E7-3C2B-4AD8-B8AE-982AE65D5865}">
      <dgm:prSet phldrT="[Текст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ru-RU" sz="1100" b="1" dirty="0" smtClean="0">
              <a:solidFill>
                <a:schemeClr val="tx1"/>
              </a:solidFill>
              <a:latin typeface="+mj-lt"/>
            </a:rPr>
            <a:t>ОККЛЮЗИОННЫЕ</a:t>
          </a:r>
          <a:endParaRPr lang="ru-RU" sz="1100" b="1" dirty="0">
            <a:solidFill>
              <a:schemeClr val="tx1"/>
            </a:solidFill>
            <a:latin typeface="+mj-lt"/>
          </a:endParaRPr>
        </a:p>
      </dgm:t>
    </dgm:pt>
    <dgm:pt modelId="{FE1D3A18-B86B-49D6-AA0B-D10DC5F4CC0C}" type="parTrans" cxnId="{717C3FBD-5C70-4F95-8192-C4075AECB68E}">
      <dgm:prSet/>
      <dgm:spPr>
        <a:ln>
          <a:noFill/>
        </a:ln>
      </dgm:spPr>
      <dgm:t>
        <a:bodyPr/>
        <a:lstStyle/>
        <a:p>
          <a:endParaRPr lang="ru-RU">
            <a:latin typeface="+mj-lt"/>
          </a:endParaRPr>
        </a:p>
      </dgm:t>
    </dgm:pt>
    <dgm:pt modelId="{491A0F42-1068-4B74-82D5-1838654485C8}" type="sibTrans" cxnId="{717C3FBD-5C70-4F95-8192-C4075AECB68E}">
      <dgm:prSet/>
      <dgm:spPr/>
      <dgm:t>
        <a:bodyPr/>
        <a:lstStyle/>
        <a:p>
          <a:endParaRPr lang="ru-RU">
            <a:latin typeface="+mj-lt"/>
          </a:endParaRPr>
        </a:p>
      </dgm:t>
    </dgm:pt>
    <dgm:pt modelId="{0B5338C6-0854-4920-93B6-1108238322A6}">
      <dgm:prSet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ru-RU" sz="1100" b="1" dirty="0" smtClean="0">
              <a:solidFill>
                <a:schemeClr val="tx1"/>
              </a:solidFill>
              <a:latin typeface="+mj-lt"/>
            </a:rPr>
            <a:t>ПОВЯЗКИ С ВЫТЯЖЕНИЕМ</a:t>
          </a:r>
          <a:endParaRPr lang="ru-RU" sz="1100" b="1" dirty="0">
            <a:solidFill>
              <a:schemeClr val="tx1"/>
            </a:solidFill>
            <a:latin typeface="+mj-lt"/>
          </a:endParaRPr>
        </a:p>
      </dgm:t>
    </dgm:pt>
    <dgm:pt modelId="{251B6731-05E2-44C4-92AD-55066D136249}" type="parTrans" cxnId="{2FA480D4-05AE-4219-BE75-4B439C7533D8}">
      <dgm:prSet/>
      <dgm:spPr>
        <a:ln>
          <a:noFill/>
        </a:ln>
      </dgm:spPr>
      <dgm:t>
        <a:bodyPr/>
        <a:lstStyle/>
        <a:p>
          <a:endParaRPr lang="ru-RU">
            <a:latin typeface="+mj-lt"/>
          </a:endParaRPr>
        </a:p>
      </dgm:t>
    </dgm:pt>
    <dgm:pt modelId="{51E6E037-1DE6-43E7-A7B7-70456EDF55D3}" type="sibTrans" cxnId="{2FA480D4-05AE-4219-BE75-4B439C7533D8}">
      <dgm:prSet/>
      <dgm:spPr/>
      <dgm:t>
        <a:bodyPr/>
        <a:lstStyle/>
        <a:p>
          <a:endParaRPr lang="ru-RU">
            <a:latin typeface="+mj-lt"/>
          </a:endParaRPr>
        </a:p>
      </dgm:t>
    </dgm:pt>
    <dgm:pt modelId="{2CB4B243-F3AB-497D-B45E-C8744B26EA08}">
      <dgm:prSet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ru-RU" sz="1050" b="1" dirty="0" smtClean="0">
              <a:solidFill>
                <a:schemeClr val="tx1"/>
              </a:solidFill>
              <a:latin typeface="+mj-lt"/>
            </a:rPr>
            <a:t>КОРРИГИРУЮЩИЕ</a:t>
          </a:r>
          <a:endParaRPr lang="ru-RU" sz="1050" b="1" dirty="0">
            <a:solidFill>
              <a:schemeClr val="tx1"/>
            </a:solidFill>
            <a:latin typeface="+mj-lt"/>
          </a:endParaRPr>
        </a:p>
      </dgm:t>
    </dgm:pt>
    <dgm:pt modelId="{71FB8AFE-D778-481F-A0C8-A7C6EFC937B9}" type="parTrans" cxnId="{6B80AF99-0E28-4BB1-B072-D810541794CE}">
      <dgm:prSet/>
      <dgm:spPr>
        <a:ln>
          <a:noFill/>
        </a:ln>
      </dgm:spPr>
      <dgm:t>
        <a:bodyPr/>
        <a:lstStyle/>
        <a:p>
          <a:endParaRPr lang="ru-RU">
            <a:latin typeface="+mj-lt"/>
          </a:endParaRPr>
        </a:p>
      </dgm:t>
    </dgm:pt>
    <dgm:pt modelId="{6310D6BF-FD59-4364-B017-61AF81FF6D91}" type="sibTrans" cxnId="{6B80AF99-0E28-4BB1-B072-D810541794CE}">
      <dgm:prSet/>
      <dgm:spPr/>
      <dgm:t>
        <a:bodyPr/>
        <a:lstStyle/>
        <a:p>
          <a:endParaRPr lang="ru-RU">
            <a:latin typeface="+mj-lt"/>
          </a:endParaRPr>
        </a:p>
      </dgm:t>
    </dgm:pt>
    <dgm:pt modelId="{80A8873D-2E5A-45A2-8A58-65EF2279CB29}">
      <dgm:prSet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ru-RU" sz="1100" b="1" dirty="0" smtClean="0">
              <a:solidFill>
                <a:schemeClr val="tx1"/>
              </a:solidFill>
              <a:latin typeface="+mj-lt"/>
            </a:rPr>
            <a:t>ЗАЩИТНЫЕ</a:t>
          </a:r>
          <a:endParaRPr lang="ru-RU" sz="1100" b="1" dirty="0">
            <a:solidFill>
              <a:schemeClr val="tx1"/>
            </a:solidFill>
            <a:latin typeface="+mj-lt"/>
          </a:endParaRPr>
        </a:p>
      </dgm:t>
    </dgm:pt>
    <dgm:pt modelId="{A3908CFA-ABA3-48BD-8F9C-A2885FFC2EE4}" type="parTrans" cxnId="{36722109-CC19-435C-8402-624324B164F0}">
      <dgm:prSet/>
      <dgm:spPr/>
      <dgm:t>
        <a:bodyPr/>
        <a:lstStyle/>
        <a:p>
          <a:endParaRPr lang="ru-RU">
            <a:latin typeface="+mj-lt"/>
          </a:endParaRPr>
        </a:p>
      </dgm:t>
    </dgm:pt>
    <dgm:pt modelId="{A525F84A-7D9E-4C9E-84E2-8EDB68DD1199}" type="sibTrans" cxnId="{36722109-CC19-435C-8402-624324B164F0}">
      <dgm:prSet/>
      <dgm:spPr/>
      <dgm:t>
        <a:bodyPr/>
        <a:lstStyle/>
        <a:p>
          <a:endParaRPr lang="ru-RU">
            <a:latin typeface="+mj-lt"/>
          </a:endParaRPr>
        </a:p>
      </dgm:t>
    </dgm:pt>
    <dgm:pt modelId="{8D377113-3C46-4BAB-9DD5-11C7953D0DC3}">
      <dgm:prSet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ru-RU" sz="1100" b="1" dirty="0" smtClean="0">
              <a:solidFill>
                <a:schemeClr val="tx1"/>
              </a:solidFill>
              <a:latin typeface="+mj-lt"/>
            </a:rPr>
            <a:t>ЛЕКАРСТВЕННЫЕ</a:t>
          </a:r>
          <a:endParaRPr lang="ru-RU" sz="1100" b="1" dirty="0">
            <a:solidFill>
              <a:schemeClr val="tx1"/>
            </a:solidFill>
            <a:latin typeface="+mj-lt"/>
          </a:endParaRPr>
        </a:p>
      </dgm:t>
    </dgm:pt>
    <dgm:pt modelId="{8F7BA45E-AE4D-47A7-ABF3-63DCB555A7F1}" type="parTrans" cxnId="{81AA08DC-BCD9-4700-8073-1164670941A1}">
      <dgm:prSet/>
      <dgm:spPr/>
      <dgm:t>
        <a:bodyPr/>
        <a:lstStyle/>
        <a:p>
          <a:endParaRPr lang="ru-RU">
            <a:latin typeface="+mj-lt"/>
          </a:endParaRPr>
        </a:p>
      </dgm:t>
    </dgm:pt>
    <dgm:pt modelId="{02537D1D-DF3F-420C-8B18-8CEACF10ECB0}" type="sibTrans" cxnId="{81AA08DC-BCD9-4700-8073-1164670941A1}">
      <dgm:prSet/>
      <dgm:spPr/>
      <dgm:t>
        <a:bodyPr/>
        <a:lstStyle/>
        <a:p>
          <a:endParaRPr lang="ru-RU">
            <a:latin typeface="+mj-lt"/>
          </a:endParaRPr>
        </a:p>
      </dgm:t>
    </dgm:pt>
    <dgm:pt modelId="{7C1D7BB6-7134-4B66-A857-DB28A3F6D156}">
      <dgm:prSet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ru-RU" sz="1100" b="1" dirty="0" smtClean="0">
              <a:solidFill>
                <a:schemeClr val="tx1"/>
              </a:solidFill>
              <a:latin typeface="+mj-lt"/>
            </a:rPr>
            <a:t>ДАВЯЩИЕ</a:t>
          </a:r>
          <a:endParaRPr lang="ru-RU" sz="1100" b="1" dirty="0">
            <a:solidFill>
              <a:schemeClr val="tx1"/>
            </a:solidFill>
            <a:latin typeface="+mj-lt"/>
          </a:endParaRPr>
        </a:p>
      </dgm:t>
    </dgm:pt>
    <dgm:pt modelId="{E6F9CE2C-2568-49FB-9DCA-4ED8D941ECBF}" type="parTrans" cxnId="{AE262AB2-1AB6-4FE8-B1E0-028F7849D62E}">
      <dgm:prSet/>
      <dgm:spPr/>
      <dgm:t>
        <a:bodyPr/>
        <a:lstStyle/>
        <a:p>
          <a:endParaRPr lang="ru-RU">
            <a:latin typeface="+mj-lt"/>
          </a:endParaRPr>
        </a:p>
      </dgm:t>
    </dgm:pt>
    <dgm:pt modelId="{499BCD8B-D9A3-4575-AD07-3BA54A77E5DB}" type="sibTrans" cxnId="{AE262AB2-1AB6-4FE8-B1E0-028F7849D62E}">
      <dgm:prSet/>
      <dgm:spPr/>
      <dgm:t>
        <a:bodyPr/>
        <a:lstStyle/>
        <a:p>
          <a:endParaRPr lang="ru-RU">
            <a:latin typeface="+mj-lt"/>
          </a:endParaRPr>
        </a:p>
      </dgm:t>
    </dgm:pt>
    <dgm:pt modelId="{71C7A966-3AA8-4864-9C52-1ECD0D23B9E8}">
      <dgm:prSet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ru-RU" sz="1100" b="1" dirty="0" smtClean="0">
              <a:solidFill>
                <a:schemeClr val="tx1"/>
              </a:solidFill>
              <a:latin typeface="+mj-lt"/>
            </a:rPr>
            <a:t>ИММОБИЛИЗИРУЮЩИЕ</a:t>
          </a:r>
          <a:endParaRPr lang="ru-RU" sz="1100" b="1" dirty="0">
            <a:solidFill>
              <a:schemeClr val="tx1"/>
            </a:solidFill>
            <a:latin typeface="+mj-lt"/>
          </a:endParaRPr>
        </a:p>
      </dgm:t>
    </dgm:pt>
    <dgm:pt modelId="{CAF3AB76-0FE5-4C1A-B8CC-C8DE4809F390}" type="parTrans" cxnId="{A204462B-85A6-4737-A1DF-82F6B6344343}">
      <dgm:prSet/>
      <dgm:spPr>
        <a:ln>
          <a:noFill/>
        </a:ln>
      </dgm:spPr>
      <dgm:t>
        <a:bodyPr/>
        <a:lstStyle/>
        <a:p>
          <a:endParaRPr lang="ru-RU">
            <a:latin typeface="+mj-lt"/>
          </a:endParaRPr>
        </a:p>
      </dgm:t>
    </dgm:pt>
    <dgm:pt modelId="{769FD278-573C-48A6-944B-34C494A932B6}" type="sibTrans" cxnId="{A204462B-85A6-4737-A1DF-82F6B6344343}">
      <dgm:prSet/>
      <dgm:spPr/>
      <dgm:t>
        <a:bodyPr/>
        <a:lstStyle/>
        <a:p>
          <a:endParaRPr lang="ru-RU">
            <a:latin typeface="+mj-lt"/>
          </a:endParaRPr>
        </a:p>
      </dgm:t>
    </dgm:pt>
    <dgm:pt modelId="{CB1B19D7-3D45-4331-B444-09AF41F280FE}" type="pres">
      <dgm:prSet presAssocID="{2235748E-E026-4AD9-B11D-34F4D6727668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EE4F616-96DE-4F1F-A8E7-D3B7B8CEE181}" type="pres">
      <dgm:prSet presAssocID="{BDA97724-DBE8-490D-9BBA-5AFCB74E0D53}" presName="root1" presStyleCnt="0"/>
      <dgm:spPr/>
    </dgm:pt>
    <dgm:pt modelId="{BEC44F55-1B22-4078-B034-8D0A28C69567}" type="pres">
      <dgm:prSet presAssocID="{BDA97724-DBE8-490D-9BBA-5AFCB74E0D53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49FB5D0-EAFC-4EF4-A8E6-90D2201B028F}" type="pres">
      <dgm:prSet presAssocID="{BDA97724-DBE8-490D-9BBA-5AFCB74E0D53}" presName="level2hierChild" presStyleCnt="0"/>
      <dgm:spPr/>
    </dgm:pt>
    <dgm:pt modelId="{7E48A8AA-6BC8-4DA6-87E1-EC192727BCBC}" type="pres">
      <dgm:prSet presAssocID="{6D641944-C7F0-4517-8D29-21B44BA7EA15}" presName="conn2-1" presStyleLbl="parChTrans1D2" presStyleIdx="0" presStyleCnt="2"/>
      <dgm:spPr/>
      <dgm:t>
        <a:bodyPr/>
        <a:lstStyle/>
        <a:p>
          <a:endParaRPr lang="ru-RU"/>
        </a:p>
      </dgm:t>
    </dgm:pt>
    <dgm:pt modelId="{DB8CC6B4-9054-4015-AB75-328BA314D2C3}" type="pres">
      <dgm:prSet presAssocID="{6D641944-C7F0-4517-8D29-21B44BA7EA15}" presName="connTx" presStyleLbl="parChTrans1D2" presStyleIdx="0" presStyleCnt="2"/>
      <dgm:spPr/>
      <dgm:t>
        <a:bodyPr/>
        <a:lstStyle/>
        <a:p>
          <a:endParaRPr lang="ru-RU"/>
        </a:p>
      </dgm:t>
    </dgm:pt>
    <dgm:pt modelId="{0BC78817-4A29-442C-B99C-DD16B1DA0F8B}" type="pres">
      <dgm:prSet presAssocID="{BF24EE77-5933-4A1C-8A48-841F211BB46C}" presName="root2" presStyleCnt="0"/>
      <dgm:spPr/>
    </dgm:pt>
    <dgm:pt modelId="{6B3CF68B-157D-4F66-AECF-C02E40344104}" type="pres">
      <dgm:prSet presAssocID="{BF24EE77-5933-4A1C-8A48-841F211BB46C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486971F-DE21-4E6F-8118-7405432DA878}" type="pres">
      <dgm:prSet presAssocID="{BF24EE77-5933-4A1C-8A48-841F211BB46C}" presName="level3hierChild" presStyleCnt="0"/>
      <dgm:spPr/>
    </dgm:pt>
    <dgm:pt modelId="{135EEB1D-E074-4FF1-9BC1-E18BEF7729D4}" type="pres">
      <dgm:prSet presAssocID="{2C976CE9-3031-4CBC-93DD-8BCB2CEC4532}" presName="conn2-1" presStyleLbl="parChTrans1D3" presStyleIdx="0" presStyleCnt="5"/>
      <dgm:spPr/>
      <dgm:t>
        <a:bodyPr/>
        <a:lstStyle/>
        <a:p>
          <a:endParaRPr lang="ru-RU"/>
        </a:p>
      </dgm:t>
    </dgm:pt>
    <dgm:pt modelId="{B67C76A9-A46F-450E-851E-E23FAA13A624}" type="pres">
      <dgm:prSet presAssocID="{2C976CE9-3031-4CBC-93DD-8BCB2CEC4532}" presName="connTx" presStyleLbl="parChTrans1D3" presStyleIdx="0" presStyleCnt="5"/>
      <dgm:spPr/>
      <dgm:t>
        <a:bodyPr/>
        <a:lstStyle/>
        <a:p>
          <a:endParaRPr lang="ru-RU"/>
        </a:p>
      </dgm:t>
    </dgm:pt>
    <dgm:pt modelId="{8D78A2BA-00DB-4782-847C-491AAA56F77B}" type="pres">
      <dgm:prSet presAssocID="{543C22CE-32FA-41EF-82B8-D209C10F379D}" presName="root2" presStyleCnt="0"/>
      <dgm:spPr/>
    </dgm:pt>
    <dgm:pt modelId="{1F75FA75-BEEA-49D1-9581-D9B78D056A14}" type="pres">
      <dgm:prSet presAssocID="{543C22CE-32FA-41EF-82B8-D209C10F379D}" presName="LevelTwoTextNode" presStyleLbl="node3" presStyleIdx="0" presStyleCnt="5" custScaleX="14576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8975FAD-9BB4-4DE1-B863-E5DDD86C1680}" type="pres">
      <dgm:prSet presAssocID="{543C22CE-32FA-41EF-82B8-D209C10F379D}" presName="level3hierChild" presStyleCnt="0"/>
      <dgm:spPr/>
    </dgm:pt>
    <dgm:pt modelId="{EC4D24A4-CFAB-43ED-B00A-746B19B40CB6}" type="pres">
      <dgm:prSet presAssocID="{3A277431-D174-4F9F-83BE-BFC554F4BAD0}" presName="conn2-1" presStyleLbl="parChTrans1D3" presStyleIdx="1" presStyleCnt="5"/>
      <dgm:spPr/>
      <dgm:t>
        <a:bodyPr/>
        <a:lstStyle/>
        <a:p>
          <a:endParaRPr lang="ru-RU"/>
        </a:p>
      </dgm:t>
    </dgm:pt>
    <dgm:pt modelId="{E1215C78-60F3-44B8-8363-B77AE2FE70DF}" type="pres">
      <dgm:prSet presAssocID="{3A277431-D174-4F9F-83BE-BFC554F4BAD0}" presName="connTx" presStyleLbl="parChTrans1D3" presStyleIdx="1" presStyleCnt="5"/>
      <dgm:spPr/>
      <dgm:t>
        <a:bodyPr/>
        <a:lstStyle/>
        <a:p>
          <a:endParaRPr lang="ru-RU"/>
        </a:p>
      </dgm:t>
    </dgm:pt>
    <dgm:pt modelId="{5D99FE84-D7CD-46DD-8750-C7F8D2F74F5E}" type="pres">
      <dgm:prSet presAssocID="{7B5335A8-02EE-44C8-B4B4-73ACF61ED277}" presName="root2" presStyleCnt="0"/>
      <dgm:spPr/>
    </dgm:pt>
    <dgm:pt modelId="{0855FDF0-7200-4DBF-B6C6-CDB845112049}" type="pres">
      <dgm:prSet presAssocID="{7B5335A8-02EE-44C8-B4B4-73ACF61ED277}" presName="LevelTwoTextNode" presStyleLbl="node3" presStyleIdx="1" presStyleCnt="5" custScaleX="14576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2414415-16AD-4222-AF47-18E6B4E389B7}" type="pres">
      <dgm:prSet presAssocID="{7B5335A8-02EE-44C8-B4B4-73ACF61ED277}" presName="level3hierChild" presStyleCnt="0"/>
      <dgm:spPr/>
    </dgm:pt>
    <dgm:pt modelId="{F4818E12-A5C2-4AC3-90F6-7643C4587695}" type="pres">
      <dgm:prSet presAssocID="{8D417CC5-D2EC-4E4A-A997-887782AA1428}" presName="conn2-1" presStyleLbl="parChTrans1D2" presStyleIdx="1" presStyleCnt="2"/>
      <dgm:spPr/>
      <dgm:t>
        <a:bodyPr/>
        <a:lstStyle/>
        <a:p>
          <a:endParaRPr lang="ru-RU"/>
        </a:p>
      </dgm:t>
    </dgm:pt>
    <dgm:pt modelId="{B36B691E-2323-4DCC-BF47-BC639F458F65}" type="pres">
      <dgm:prSet presAssocID="{8D417CC5-D2EC-4E4A-A997-887782AA1428}" presName="connTx" presStyleLbl="parChTrans1D2" presStyleIdx="1" presStyleCnt="2"/>
      <dgm:spPr/>
      <dgm:t>
        <a:bodyPr/>
        <a:lstStyle/>
        <a:p>
          <a:endParaRPr lang="ru-RU"/>
        </a:p>
      </dgm:t>
    </dgm:pt>
    <dgm:pt modelId="{398661EE-9A68-4F4D-A23D-3DC68EB27085}" type="pres">
      <dgm:prSet presAssocID="{279E8398-11FA-410D-8F32-C225BF2BFAC5}" presName="root2" presStyleCnt="0"/>
      <dgm:spPr/>
    </dgm:pt>
    <dgm:pt modelId="{BDF1070A-B929-42AB-B3D1-7BB6A2C150FF}" type="pres">
      <dgm:prSet presAssocID="{279E8398-11FA-410D-8F32-C225BF2BFAC5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EA55A16-AF72-4268-9C0E-84BD882F2567}" type="pres">
      <dgm:prSet presAssocID="{279E8398-11FA-410D-8F32-C225BF2BFAC5}" presName="level3hierChild" presStyleCnt="0"/>
      <dgm:spPr/>
    </dgm:pt>
    <dgm:pt modelId="{5BB32C9E-28F5-42E6-A524-EA67DA583D6B}" type="pres">
      <dgm:prSet presAssocID="{A3908CFA-ABA3-48BD-8F9C-A2885FFC2EE4}" presName="conn2-1" presStyleLbl="parChTrans1D3" presStyleIdx="2" presStyleCnt="5"/>
      <dgm:spPr/>
      <dgm:t>
        <a:bodyPr/>
        <a:lstStyle/>
        <a:p>
          <a:endParaRPr lang="ru-RU"/>
        </a:p>
      </dgm:t>
    </dgm:pt>
    <dgm:pt modelId="{63EB912E-49E1-4B78-AF0A-660C8F774D76}" type="pres">
      <dgm:prSet presAssocID="{A3908CFA-ABA3-48BD-8F9C-A2885FFC2EE4}" presName="connTx" presStyleLbl="parChTrans1D3" presStyleIdx="2" presStyleCnt="5"/>
      <dgm:spPr/>
      <dgm:t>
        <a:bodyPr/>
        <a:lstStyle/>
        <a:p>
          <a:endParaRPr lang="ru-RU"/>
        </a:p>
      </dgm:t>
    </dgm:pt>
    <dgm:pt modelId="{9521A009-2951-4B76-BCD3-0C8A10839DCE}" type="pres">
      <dgm:prSet presAssocID="{80A8873D-2E5A-45A2-8A58-65EF2279CB29}" presName="root2" presStyleCnt="0"/>
      <dgm:spPr/>
    </dgm:pt>
    <dgm:pt modelId="{2531F0B3-CFC0-44E4-AFEB-4042ADA9B117}" type="pres">
      <dgm:prSet presAssocID="{80A8873D-2E5A-45A2-8A58-65EF2279CB29}" presName="LevelTwoTextNode" presStyleLbl="node3" presStyleIdx="2" presStyleCnt="5" custScaleX="155111" custLinFactNeighborX="678" custLinFactNeighborY="3679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DA5DE65-0703-4483-A9FE-9AAEC90DC91C}" type="pres">
      <dgm:prSet presAssocID="{80A8873D-2E5A-45A2-8A58-65EF2279CB29}" presName="level3hierChild" presStyleCnt="0"/>
      <dgm:spPr/>
    </dgm:pt>
    <dgm:pt modelId="{D2B48C5B-138F-4927-A3EA-48F4773FA3F5}" type="pres">
      <dgm:prSet presAssocID="{FE1D3A18-B86B-49D6-AA0B-D10DC5F4CC0C}" presName="conn2-1" presStyleLbl="parChTrans1D4" presStyleIdx="0" presStyleCnt="4"/>
      <dgm:spPr/>
      <dgm:t>
        <a:bodyPr/>
        <a:lstStyle/>
        <a:p>
          <a:endParaRPr lang="ru-RU"/>
        </a:p>
      </dgm:t>
    </dgm:pt>
    <dgm:pt modelId="{C9130AB2-BD01-41F9-B9B1-B04506356893}" type="pres">
      <dgm:prSet presAssocID="{FE1D3A18-B86B-49D6-AA0B-D10DC5F4CC0C}" presName="connTx" presStyleLbl="parChTrans1D4" presStyleIdx="0" presStyleCnt="4"/>
      <dgm:spPr/>
      <dgm:t>
        <a:bodyPr/>
        <a:lstStyle/>
        <a:p>
          <a:endParaRPr lang="ru-RU"/>
        </a:p>
      </dgm:t>
    </dgm:pt>
    <dgm:pt modelId="{21F0BB40-5B94-4887-B88E-159584892C47}" type="pres">
      <dgm:prSet presAssocID="{65E4D1E7-3C2B-4AD8-B8AE-982AE65D5865}" presName="root2" presStyleCnt="0"/>
      <dgm:spPr/>
    </dgm:pt>
    <dgm:pt modelId="{F80DBA65-1E0D-4806-AEF5-B0ADFBEB2E33}" type="pres">
      <dgm:prSet presAssocID="{65E4D1E7-3C2B-4AD8-B8AE-982AE65D5865}" presName="LevelTwoTextNode" presStyleLbl="node4" presStyleIdx="0" presStyleCnt="4" custScaleX="211175" custLinFactNeighborX="-11768" custLinFactNeighborY="3758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169F2F2-0295-4256-8E74-F220245FF892}" type="pres">
      <dgm:prSet presAssocID="{65E4D1E7-3C2B-4AD8-B8AE-982AE65D5865}" presName="level3hierChild" presStyleCnt="0"/>
      <dgm:spPr/>
    </dgm:pt>
    <dgm:pt modelId="{40E07FE6-B1C3-4395-BEB6-2DAA0F537A30}" type="pres">
      <dgm:prSet presAssocID="{8F7BA45E-AE4D-47A7-ABF3-63DCB555A7F1}" presName="conn2-1" presStyleLbl="parChTrans1D3" presStyleIdx="3" presStyleCnt="5"/>
      <dgm:spPr/>
      <dgm:t>
        <a:bodyPr/>
        <a:lstStyle/>
        <a:p>
          <a:endParaRPr lang="ru-RU"/>
        </a:p>
      </dgm:t>
    </dgm:pt>
    <dgm:pt modelId="{3CA4DE51-FCC9-49A5-B1AD-A3A96F6EC95E}" type="pres">
      <dgm:prSet presAssocID="{8F7BA45E-AE4D-47A7-ABF3-63DCB555A7F1}" presName="connTx" presStyleLbl="parChTrans1D3" presStyleIdx="3" presStyleCnt="5"/>
      <dgm:spPr/>
      <dgm:t>
        <a:bodyPr/>
        <a:lstStyle/>
        <a:p>
          <a:endParaRPr lang="ru-RU"/>
        </a:p>
      </dgm:t>
    </dgm:pt>
    <dgm:pt modelId="{A5ED3670-E396-4C09-A8C2-2BC652CF0EF5}" type="pres">
      <dgm:prSet presAssocID="{8D377113-3C46-4BAB-9DD5-11C7953D0DC3}" presName="root2" presStyleCnt="0"/>
      <dgm:spPr/>
    </dgm:pt>
    <dgm:pt modelId="{D35F4CCD-3CDE-477A-843F-D9338F3260BD}" type="pres">
      <dgm:prSet presAssocID="{8D377113-3C46-4BAB-9DD5-11C7953D0DC3}" presName="LevelTwoTextNode" presStyleLbl="node3" presStyleIdx="3" presStyleCnt="5" custScaleX="153685" custLinFactNeighborY="3425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78D0F1C-2A17-4537-A6D8-4BCF6FE0BFD3}" type="pres">
      <dgm:prSet presAssocID="{8D377113-3C46-4BAB-9DD5-11C7953D0DC3}" presName="level3hierChild" presStyleCnt="0"/>
      <dgm:spPr/>
    </dgm:pt>
    <dgm:pt modelId="{1775A74D-7B5D-4C25-9361-1DAAF040F080}" type="pres">
      <dgm:prSet presAssocID="{CAF3AB76-0FE5-4C1A-B8CC-C8DE4809F390}" presName="conn2-1" presStyleLbl="parChTrans1D4" presStyleIdx="1" presStyleCnt="4"/>
      <dgm:spPr/>
      <dgm:t>
        <a:bodyPr/>
        <a:lstStyle/>
        <a:p>
          <a:endParaRPr lang="ru-RU"/>
        </a:p>
      </dgm:t>
    </dgm:pt>
    <dgm:pt modelId="{A4717708-D5FB-4EDB-B29B-4D9107BF47A6}" type="pres">
      <dgm:prSet presAssocID="{CAF3AB76-0FE5-4C1A-B8CC-C8DE4809F390}" presName="connTx" presStyleLbl="parChTrans1D4" presStyleIdx="1" presStyleCnt="4"/>
      <dgm:spPr/>
      <dgm:t>
        <a:bodyPr/>
        <a:lstStyle/>
        <a:p>
          <a:endParaRPr lang="ru-RU"/>
        </a:p>
      </dgm:t>
    </dgm:pt>
    <dgm:pt modelId="{C80D1E42-3B03-4ECF-8488-A8553DB1BD59}" type="pres">
      <dgm:prSet presAssocID="{71C7A966-3AA8-4864-9C52-1ECD0D23B9E8}" presName="root2" presStyleCnt="0"/>
      <dgm:spPr/>
    </dgm:pt>
    <dgm:pt modelId="{34236DB4-CBF6-4AC6-881C-07E90E8C6C98}" type="pres">
      <dgm:prSet presAssocID="{71C7A966-3AA8-4864-9C52-1ECD0D23B9E8}" presName="LevelTwoTextNode" presStyleLbl="node4" presStyleIdx="1" presStyleCnt="4" custScaleX="211647" custLinFactNeighborX="-10302" custLinFactNeighborY="3425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F61FC48-1BA6-428D-A3E0-F88EB8A9E65B}" type="pres">
      <dgm:prSet presAssocID="{71C7A966-3AA8-4864-9C52-1ECD0D23B9E8}" presName="level3hierChild" presStyleCnt="0"/>
      <dgm:spPr/>
    </dgm:pt>
    <dgm:pt modelId="{E915E673-BC05-4DB3-9E9A-8F0E7E39A04F}" type="pres">
      <dgm:prSet presAssocID="{251B6731-05E2-44C4-92AD-55066D136249}" presName="conn2-1" presStyleLbl="parChTrans1D4" presStyleIdx="2" presStyleCnt="4"/>
      <dgm:spPr/>
      <dgm:t>
        <a:bodyPr/>
        <a:lstStyle/>
        <a:p>
          <a:endParaRPr lang="ru-RU"/>
        </a:p>
      </dgm:t>
    </dgm:pt>
    <dgm:pt modelId="{1669CF0B-ED53-43EC-9532-0C1C5A847B51}" type="pres">
      <dgm:prSet presAssocID="{251B6731-05E2-44C4-92AD-55066D136249}" presName="connTx" presStyleLbl="parChTrans1D4" presStyleIdx="2" presStyleCnt="4"/>
      <dgm:spPr/>
      <dgm:t>
        <a:bodyPr/>
        <a:lstStyle/>
        <a:p>
          <a:endParaRPr lang="ru-RU"/>
        </a:p>
      </dgm:t>
    </dgm:pt>
    <dgm:pt modelId="{1500E740-E314-4BE9-AB8C-C21F862988F1}" type="pres">
      <dgm:prSet presAssocID="{0B5338C6-0854-4920-93B6-1108238322A6}" presName="root2" presStyleCnt="0"/>
      <dgm:spPr/>
    </dgm:pt>
    <dgm:pt modelId="{786F8795-82CE-4055-B940-8E5E61BAB7AE}" type="pres">
      <dgm:prSet presAssocID="{0B5338C6-0854-4920-93B6-1108238322A6}" presName="LevelTwoTextNode" presStyleLbl="node4" presStyleIdx="2" presStyleCnt="4" custScaleX="155066" custScaleY="180309" custLinFactNeighborX="-19844" custLinFactNeighborY="908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1ADE80A-825B-4FA1-8F01-3403DBFDB790}" type="pres">
      <dgm:prSet presAssocID="{0B5338C6-0854-4920-93B6-1108238322A6}" presName="level3hierChild" presStyleCnt="0"/>
      <dgm:spPr/>
    </dgm:pt>
    <dgm:pt modelId="{B98EC4C1-8ADA-4675-965E-D9B42833F7EC}" type="pres">
      <dgm:prSet presAssocID="{E6F9CE2C-2568-49FB-9DCA-4ED8D941ECBF}" presName="conn2-1" presStyleLbl="parChTrans1D3" presStyleIdx="4" presStyleCnt="5"/>
      <dgm:spPr/>
      <dgm:t>
        <a:bodyPr/>
        <a:lstStyle/>
        <a:p>
          <a:endParaRPr lang="ru-RU"/>
        </a:p>
      </dgm:t>
    </dgm:pt>
    <dgm:pt modelId="{9AEB2218-3935-48FD-BD18-FD15B26515EE}" type="pres">
      <dgm:prSet presAssocID="{E6F9CE2C-2568-49FB-9DCA-4ED8D941ECBF}" presName="connTx" presStyleLbl="parChTrans1D3" presStyleIdx="4" presStyleCnt="5"/>
      <dgm:spPr/>
      <dgm:t>
        <a:bodyPr/>
        <a:lstStyle/>
        <a:p>
          <a:endParaRPr lang="ru-RU"/>
        </a:p>
      </dgm:t>
    </dgm:pt>
    <dgm:pt modelId="{F9873661-3F41-4B09-8626-E6E11CFA75CE}" type="pres">
      <dgm:prSet presAssocID="{7C1D7BB6-7134-4B66-A857-DB28A3F6D156}" presName="root2" presStyleCnt="0"/>
      <dgm:spPr/>
    </dgm:pt>
    <dgm:pt modelId="{F36276C3-2742-47A6-BB39-4F9F4F0B4C5C}" type="pres">
      <dgm:prSet presAssocID="{7C1D7BB6-7134-4B66-A857-DB28A3F6D156}" presName="LevelTwoTextNode" presStyleLbl="node3" presStyleIdx="4" presStyleCnt="5" custScaleX="152742" custLinFactNeighborY="3310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D030CB1-6761-4E97-9BC2-6B83F1B43D3F}" type="pres">
      <dgm:prSet presAssocID="{7C1D7BB6-7134-4B66-A857-DB28A3F6D156}" presName="level3hierChild" presStyleCnt="0"/>
      <dgm:spPr/>
    </dgm:pt>
    <dgm:pt modelId="{A7F44598-0823-4EB7-908A-C44E6B84CE38}" type="pres">
      <dgm:prSet presAssocID="{71FB8AFE-D778-481F-A0C8-A7C6EFC937B9}" presName="conn2-1" presStyleLbl="parChTrans1D4" presStyleIdx="3" presStyleCnt="4"/>
      <dgm:spPr/>
      <dgm:t>
        <a:bodyPr/>
        <a:lstStyle/>
        <a:p>
          <a:endParaRPr lang="ru-RU"/>
        </a:p>
      </dgm:t>
    </dgm:pt>
    <dgm:pt modelId="{394A85A3-E3F5-42FF-B077-2C5E116CEF8B}" type="pres">
      <dgm:prSet presAssocID="{71FB8AFE-D778-481F-A0C8-A7C6EFC937B9}" presName="connTx" presStyleLbl="parChTrans1D4" presStyleIdx="3" presStyleCnt="4"/>
      <dgm:spPr/>
      <dgm:t>
        <a:bodyPr/>
        <a:lstStyle/>
        <a:p>
          <a:endParaRPr lang="ru-RU"/>
        </a:p>
      </dgm:t>
    </dgm:pt>
    <dgm:pt modelId="{55CB3FC0-7A25-4BF1-AE40-5A3501A5A797}" type="pres">
      <dgm:prSet presAssocID="{2CB4B243-F3AB-497D-B45E-C8744B26EA08}" presName="root2" presStyleCnt="0"/>
      <dgm:spPr/>
    </dgm:pt>
    <dgm:pt modelId="{15AC4061-63C3-4C15-822E-A1F8F9F80F81}" type="pres">
      <dgm:prSet presAssocID="{2CB4B243-F3AB-497D-B45E-C8744B26EA08}" presName="LevelTwoTextNode" presStyleLbl="node4" presStyleIdx="3" presStyleCnt="4" custScaleX="215390" custLinFactNeighborX="-11527" custLinFactNeighborY="3310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3448C2F-EA31-4D47-BA1B-766962816882}" type="pres">
      <dgm:prSet presAssocID="{2CB4B243-F3AB-497D-B45E-C8744B26EA08}" presName="level3hierChild" presStyleCnt="0"/>
      <dgm:spPr/>
    </dgm:pt>
  </dgm:ptLst>
  <dgm:cxnLst>
    <dgm:cxn modelId="{15C22FEA-584E-4566-909D-ED1C88DD8B2B}" type="presOf" srcId="{FE1D3A18-B86B-49D6-AA0B-D10DC5F4CC0C}" destId="{D2B48C5B-138F-4927-A3EA-48F4773FA3F5}" srcOrd="0" destOrd="0" presId="urn:microsoft.com/office/officeart/2005/8/layout/hierarchy2"/>
    <dgm:cxn modelId="{E3F332DD-07CD-40E4-A4F6-6811A691B8CD}" type="presOf" srcId="{251B6731-05E2-44C4-92AD-55066D136249}" destId="{E915E673-BC05-4DB3-9E9A-8F0E7E39A04F}" srcOrd="0" destOrd="0" presId="urn:microsoft.com/office/officeart/2005/8/layout/hierarchy2"/>
    <dgm:cxn modelId="{24B10FC6-698B-4536-9825-3DC3AFAA5C74}" type="presOf" srcId="{279E8398-11FA-410D-8F32-C225BF2BFAC5}" destId="{BDF1070A-B929-42AB-B3D1-7BB6A2C150FF}" srcOrd="0" destOrd="0" presId="urn:microsoft.com/office/officeart/2005/8/layout/hierarchy2"/>
    <dgm:cxn modelId="{4670CEA4-2ABD-4414-95E2-6E040C556D46}" type="presOf" srcId="{BF24EE77-5933-4A1C-8A48-841F211BB46C}" destId="{6B3CF68B-157D-4F66-AECF-C02E40344104}" srcOrd="0" destOrd="0" presId="urn:microsoft.com/office/officeart/2005/8/layout/hierarchy2"/>
    <dgm:cxn modelId="{935761AB-DFB2-461E-B90E-5A9C8F1E420E}" type="presOf" srcId="{E6F9CE2C-2568-49FB-9DCA-4ED8D941ECBF}" destId="{9AEB2218-3935-48FD-BD18-FD15B26515EE}" srcOrd="1" destOrd="0" presId="urn:microsoft.com/office/officeart/2005/8/layout/hierarchy2"/>
    <dgm:cxn modelId="{31696E19-68ED-48F4-AE64-0B6A28A78134}" srcId="{BF24EE77-5933-4A1C-8A48-841F211BB46C}" destId="{543C22CE-32FA-41EF-82B8-D209C10F379D}" srcOrd="0" destOrd="0" parTransId="{2C976CE9-3031-4CBC-93DD-8BCB2CEC4532}" sibTransId="{3E4343ED-FA55-4E34-85A5-A1B5E78B6418}"/>
    <dgm:cxn modelId="{6B80AF99-0E28-4BB1-B072-D810541794CE}" srcId="{7C1D7BB6-7134-4B66-A857-DB28A3F6D156}" destId="{2CB4B243-F3AB-497D-B45E-C8744B26EA08}" srcOrd="0" destOrd="0" parTransId="{71FB8AFE-D778-481F-A0C8-A7C6EFC937B9}" sibTransId="{6310D6BF-FD59-4364-B017-61AF81FF6D91}"/>
    <dgm:cxn modelId="{276026C4-8AEE-47B7-881A-F7AB6CF50F4B}" type="presOf" srcId="{8D377113-3C46-4BAB-9DD5-11C7953D0DC3}" destId="{D35F4CCD-3CDE-477A-843F-D9338F3260BD}" srcOrd="0" destOrd="0" presId="urn:microsoft.com/office/officeart/2005/8/layout/hierarchy2"/>
    <dgm:cxn modelId="{E6E1EFB5-9641-4182-8859-6603A48DD533}" type="presOf" srcId="{8F7BA45E-AE4D-47A7-ABF3-63DCB555A7F1}" destId="{40E07FE6-B1C3-4395-BEB6-2DAA0F537A30}" srcOrd="0" destOrd="0" presId="urn:microsoft.com/office/officeart/2005/8/layout/hierarchy2"/>
    <dgm:cxn modelId="{9442F228-8DEC-45DB-BC22-3364941BBD09}" type="presOf" srcId="{A3908CFA-ABA3-48BD-8F9C-A2885FFC2EE4}" destId="{63EB912E-49E1-4B78-AF0A-660C8F774D76}" srcOrd="1" destOrd="0" presId="urn:microsoft.com/office/officeart/2005/8/layout/hierarchy2"/>
    <dgm:cxn modelId="{DAB5498C-8928-4804-AF62-7E5E063790EB}" type="presOf" srcId="{2C976CE9-3031-4CBC-93DD-8BCB2CEC4532}" destId="{135EEB1D-E074-4FF1-9BC1-E18BEF7729D4}" srcOrd="0" destOrd="0" presId="urn:microsoft.com/office/officeart/2005/8/layout/hierarchy2"/>
    <dgm:cxn modelId="{CFC2A92E-A865-44EE-A2E9-94C1BAECDEA5}" srcId="{BDA97724-DBE8-490D-9BBA-5AFCB74E0D53}" destId="{BF24EE77-5933-4A1C-8A48-841F211BB46C}" srcOrd="0" destOrd="0" parTransId="{6D641944-C7F0-4517-8D29-21B44BA7EA15}" sibTransId="{61FDEA77-69D4-4F59-A534-1458173DDD71}"/>
    <dgm:cxn modelId="{7A28B5BB-A21C-42B7-9580-C8E2C334A1CE}" type="presOf" srcId="{6D641944-C7F0-4517-8D29-21B44BA7EA15}" destId="{DB8CC6B4-9054-4015-AB75-328BA314D2C3}" srcOrd="1" destOrd="0" presId="urn:microsoft.com/office/officeart/2005/8/layout/hierarchy2"/>
    <dgm:cxn modelId="{A204462B-85A6-4737-A1DF-82F6B6344343}" srcId="{8D377113-3C46-4BAB-9DD5-11C7953D0DC3}" destId="{71C7A966-3AA8-4864-9C52-1ECD0D23B9E8}" srcOrd="0" destOrd="0" parTransId="{CAF3AB76-0FE5-4C1A-B8CC-C8DE4809F390}" sibTransId="{769FD278-573C-48A6-944B-34C494A932B6}"/>
    <dgm:cxn modelId="{F9D7C650-F206-4CD1-84E1-3EFE5E8DE9E5}" type="presOf" srcId="{CAF3AB76-0FE5-4C1A-B8CC-C8DE4809F390}" destId="{A4717708-D5FB-4EDB-B29B-4D9107BF47A6}" srcOrd="1" destOrd="0" presId="urn:microsoft.com/office/officeart/2005/8/layout/hierarchy2"/>
    <dgm:cxn modelId="{35FA06B4-84AD-4FEF-8F50-47A52D87D56C}" type="presOf" srcId="{71FB8AFE-D778-481F-A0C8-A7C6EFC937B9}" destId="{394A85A3-E3F5-42FF-B077-2C5E116CEF8B}" srcOrd="1" destOrd="0" presId="urn:microsoft.com/office/officeart/2005/8/layout/hierarchy2"/>
    <dgm:cxn modelId="{391ADDAD-20DA-4C19-A2D6-DD03FD244264}" type="presOf" srcId="{7B5335A8-02EE-44C8-B4B4-73ACF61ED277}" destId="{0855FDF0-7200-4DBF-B6C6-CDB845112049}" srcOrd="0" destOrd="0" presId="urn:microsoft.com/office/officeart/2005/8/layout/hierarchy2"/>
    <dgm:cxn modelId="{825ABD07-9790-4C08-A80D-24D9569A73CD}" type="presOf" srcId="{0B5338C6-0854-4920-93B6-1108238322A6}" destId="{786F8795-82CE-4055-B940-8E5E61BAB7AE}" srcOrd="0" destOrd="0" presId="urn:microsoft.com/office/officeart/2005/8/layout/hierarchy2"/>
    <dgm:cxn modelId="{43C3443E-BFFC-4C73-B445-DE98B9756040}" type="presOf" srcId="{71C7A966-3AA8-4864-9C52-1ECD0D23B9E8}" destId="{34236DB4-CBF6-4AC6-881C-07E90E8C6C98}" srcOrd="0" destOrd="0" presId="urn:microsoft.com/office/officeart/2005/8/layout/hierarchy2"/>
    <dgm:cxn modelId="{44B872B3-0F06-4D16-99BD-91ACF6BF8B2A}" type="presOf" srcId="{A3908CFA-ABA3-48BD-8F9C-A2885FFC2EE4}" destId="{5BB32C9E-28F5-42E6-A524-EA67DA583D6B}" srcOrd="0" destOrd="0" presId="urn:microsoft.com/office/officeart/2005/8/layout/hierarchy2"/>
    <dgm:cxn modelId="{BA3E1794-C2DF-44E8-8B99-F1B01EEEB5BC}" type="presOf" srcId="{8D417CC5-D2EC-4E4A-A997-887782AA1428}" destId="{F4818E12-A5C2-4AC3-90F6-7643C4587695}" srcOrd="0" destOrd="0" presId="urn:microsoft.com/office/officeart/2005/8/layout/hierarchy2"/>
    <dgm:cxn modelId="{A6DAB619-B9AC-4661-8F69-9DDE9C7DE9BD}" type="presOf" srcId="{65E4D1E7-3C2B-4AD8-B8AE-982AE65D5865}" destId="{F80DBA65-1E0D-4806-AEF5-B0ADFBEB2E33}" srcOrd="0" destOrd="0" presId="urn:microsoft.com/office/officeart/2005/8/layout/hierarchy2"/>
    <dgm:cxn modelId="{48D6CD94-FB1D-462C-AC0C-B809B6C48425}" type="presOf" srcId="{CAF3AB76-0FE5-4C1A-B8CC-C8DE4809F390}" destId="{1775A74D-7B5D-4C25-9361-1DAAF040F080}" srcOrd="0" destOrd="0" presId="urn:microsoft.com/office/officeart/2005/8/layout/hierarchy2"/>
    <dgm:cxn modelId="{36722109-CC19-435C-8402-624324B164F0}" srcId="{279E8398-11FA-410D-8F32-C225BF2BFAC5}" destId="{80A8873D-2E5A-45A2-8A58-65EF2279CB29}" srcOrd="0" destOrd="0" parTransId="{A3908CFA-ABA3-48BD-8F9C-A2885FFC2EE4}" sibTransId="{A525F84A-7D9E-4C9E-84E2-8EDB68DD1199}"/>
    <dgm:cxn modelId="{6F6E55FF-73F5-4D13-AF7F-5C748A01F323}" srcId="{2235748E-E026-4AD9-B11D-34F4D6727668}" destId="{BDA97724-DBE8-490D-9BBA-5AFCB74E0D53}" srcOrd="0" destOrd="0" parTransId="{79F99361-1C3A-4889-9E8B-6ED8B0DAD675}" sibTransId="{E5DFE945-44BA-4B73-90E4-C4B14A95BD69}"/>
    <dgm:cxn modelId="{8D31A484-AD60-4EC9-A925-CDF35944333C}" srcId="{BDA97724-DBE8-490D-9BBA-5AFCB74E0D53}" destId="{279E8398-11FA-410D-8F32-C225BF2BFAC5}" srcOrd="1" destOrd="0" parTransId="{8D417CC5-D2EC-4E4A-A997-887782AA1428}" sibTransId="{7CDA7B30-01DC-4EDB-A3A0-5D430A8588AD}"/>
    <dgm:cxn modelId="{81AA08DC-BCD9-4700-8073-1164670941A1}" srcId="{279E8398-11FA-410D-8F32-C225BF2BFAC5}" destId="{8D377113-3C46-4BAB-9DD5-11C7953D0DC3}" srcOrd="1" destOrd="0" parTransId="{8F7BA45E-AE4D-47A7-ABF3-63DCB555A7F1}" sibTransId="{02537D1D-DF3F-420C-8B18-8CEACF10ECB0}"/>
    <dgm:cxn modelId="{7F88AC6B-5FAE-4721-95C3-73D17A90F956}" type="presOf" srcId="{2235748E-E026-4AD9-B11D-34F4D6727668}" destId="{CB1B19D7-3D45-4331-B444-09AF41F280FE}" srcOrd="0" destOrd="0" presId="urn:microsoft.com/office/officeart/2005/8/layout/hierarchy2"/>
    <dgm:cxn modelId="{0B3A877C-CC4C-42AD-8E6E-18FB49492004}" type="presOf" srcId="{543C22CE-32FA-41EF-82B8-D209C10F379D}" destId="{1F75FA75-BEEA-49D1-9581-D9B78D056A14}" srcOrd="0" destOrd="0" presId="urn:microsoft.com/office/officeart/2005/8/layout/hierarchy2"/>
    <dgm:cxn modelId="{D636A27B-3C9C-41D9-B16C-29D6181BC612}" type="presOf" srcId="{251B6731-05E2-44C4-92AD-55066D136249}" destId="{1669CF0B-ED53-43EC-9532-0C1C5A847B51}" srcOrd="1" destOrd="0" presId="urn:microsoft.com/office/officeart/2005/8/layout/hierarchy2"/>
    <dgm:cxn modelId="{1E2FD2D8-F188-4F93-A1D4-CEF025A38358}" type="presOf" srcId="{2CB4B243-F3AB-497D-B45E-C8744B26EA08}" destId="{15AC4061-63C3-4C15-822E-A1F8F9F80F81}" srcOrd="0" destOrd="0" presId="urn:microsoft.com/office/officeart/2005/8/layout/hierarchy2"/>
    <dgm:cxn modelId="{2EA2EBC2-610C-4B02-8EAD-6E0707F733A5}" type="presOf" srcId="{3A277431-D174-4F9F-83BE-BFC554F4BAD0}" destId="{E1215C78-60F3-44B8-8363-B77AE2FE70DF}" srcOrd="1" destOrd="0" presId="urn:microsoft.com/office/officeart/2005/8/layout/hierarchy2"/>
    <dgm:cxn modelId="{48BD5F13-3EB7-4259-A3E2-92DA8D75C9C4}" type="presOf" srcId="{2C976CE9-3031-4CBC-93DD-8BCB2CEC4532}" destId="{B67C76A9-A46F-450E-851E-E23FAA13A624}" srcOrd="1" destOrd="0" presId="urn:microsoft.com/office/officeart/2005/8/layout/hierarchy2"/>
    <dgm:cxn modelId="{66882545-85CD-46E9-BE91-3A68EA06B343}" type="presOf" srcId="{80A8873D-2E5A-45A2-8A58-65EF2279CB29}" destId="{2531F0B3-CFC0-44E4-AFEB-4042ADA9B117}" srcOrd="0" destOrd="0" presId="urn:microsoft.com/office/officeart/2005/8/layout/hierarchy2"/>
    <dgm:cxn modelId="{344F582C-073E-4477-83B0-BFB6640FFBEB}" type="presOf" srcId="{8D417CC5-D2EC-4E4A-A997-887782AA1428}" destId="{B36B691E-2323-4DCC-BF47-BC639F458F65}" srcOrd="1" destOrd="0" presId="urn:microsoft.com/office/officeart/2005/8/layout/hierarchy2"/>
    <dgm:cxn modelId="{13F9F317-F6F3-46A6-8DD3-511767E50F82}" srcId="{BF24EE77-5933-4A1C-8A48-841F211BB46C}" destId="{7B5335A8-02EE-44C8-B4B4-73ACF61ED277}" srcOrd="1" destOrd="0" parTransId="{3A277431-D174-4F9F-83BE-BFC554F4BAD0}" sibTransId="{A35529E1-9825-424F-9133-78AB12C4B05C}"/>
    <dgm:cxn modelId="{717C3FBD-5C70-4F95-8192-C4075AECB68E}" srcId="{80A8873D-2E5A-45A2-8A58-65EF2279CB29}" destId="{65E4D1E7-3C2B-4AD8-B8AE-982AE65D5865}" srcOrd="0" destOrd="0" parTransId="{FE1D3A18-B86B-49D6-AA0B-D10DC5F4CC0C}" sibTransId="{491A0F42-1068-4B74-82D5-1838654485C8}"/>
    <dgm:cxn modelId="{AE262AB2-1AB6-4FE8-B1E0-028F7849D62E}" srcId="{279E8398-11FA-410D-8F32-C225BF2BFAC5}" destId="{7C1D7BB6-7134-4B66-A857-DB28A3F6D156}" srcOrd="2" destOrd="0" parTransId="{E6F9CE2C-2568-49FB-9DCA-4ED8D941ECBF}" sibTransId="{499BCD8B-D9A3-4575-AD07-3BA54A77E5DB}"/>
    <dgm:cxn modelId="{E9C55935-D350-4002-8048-7AD0688A8A41}" type="presOf" srcId="{7C1D7BB6-7134-4B66-A857-DB28A3F6D156}" destId="{F36276C3-2742-47A6-BB39-4F9F4F0B4C5C}" srcOrd="0" destOrd="0" presId="urn:microsoft.com/office/officeart/2005/8/layout/hierarchy2"/>
    <dgm:cxn modelId="{72C63AD5-79C7-404A-8E37-7CD260D44112}" type="presOf" srcId="{71FB8AFE-D778-481F-A0C8-A7C6EFC937B9}" destId="{A7F44598-0823-4EB7-908A-C44E6B84CE38}" srcOrd="0" destOrd="0" presId="urn:microsoft.com/office/officeart/2005/8/layout/hierarchy2"/>
    <dgm:cxn modelId="{5C351565-C4F1-4F5D-A6A8-46CDC21D54BF}" type="presOf" srcId="{BDA97724-DBE8-490D-9BBA-5AFCB74E0D53}" destId="{BEC44F55-1B22-4078-B034-8D0A28C69567}" srcOrd="0" destOrd="0" presId="urn:microsoft.com/office/officeart/2005/8/layout/hierarchy2"/>
    <dgm:cxn modelId="{8939B901-F5E8-4930-AB33-048BE2BFBAC1}" type="presOf" srcId="{3A277431-D174-4F9F-83BE-BFC554F4BAD0}" destId="{EC4D24A4-CFAB-43ED-B00A-746B19B40CB6}" srcOrd="0" destOrd="0" presId="urn:microsoft.com/office/officeart/2005/8/layout/hierarchy2"/>
    <dgm:cxn modelId="{2FA480D4-05AE-4219-BE75-4B439C7533D8}" srcId="{71C7A966-3AA8-4864-9C52-1ECD0D23B9E8}" destId="{0B5338C6-0854-4920-93B6-1108238322A6}" srcOrd="0" destOrd="0" parTransId="{251B6731-05E2-44C4-92AD-55066D136249}" sibTransId="{51E6E037-1DE6-43E7-A7B7-70456EDF55D3}"/>
    <dgm:cxn modelId="{94CE6F21-D1A6-4888-9ED2-FE670B639783}" type="presOf" srcId="{FE1D3A18-B86B-49D6-AA0B-D10DC5F4CC0C}" destId="{C9130AB2-BD01-41F9-B9B1-B04506356893}" srcOrd="1" destOrd="0" presId="urn:microsoft.com/office/officeart/2005/8/layout/hierarchy2"/>
    <dgm:cxn modelId="{C011EEB8-239C-445A-AD3D-EB1298A2B0E0}" type="presOf" srcId="{E6F9CE2C-2568-49FB-9DCA-4ED8D941ECBF}" destId="{B98EC4C1-8ADA-4675-965E-D9B42833F7EC}" srcOrd="0" destOrd="0" presId="urn:microsoft.com/office/officeart/2005/8/layout/hierarchy2"/>
    <dgm:cxn modelId="{2D53564A-2A85-4625-9F6F-8B048264AA3F}" type="presOf" srcId="{6D641944-C7F0-4517-8D29-21B44BA7EA15}" destId="{7E48A8AA-6BC8-4DA6-87E1-EC192727BCBC}" srcOrd="0" destOrd="0" presId="urn:microsoft.com/office/officeart/2005/8/layout/hierarchy2"/>
    <dgm:cxn modelId="{5E03F161-4A5E-4FCA-90BB-0C2269F1D514}" type="presOf" srcId="{8F7BA45E-AE4D-47A7-ABF3-63DCB555A7F1}" destId="{3CA4DE51-FCC9-49A5-B1AD-A3A96F6EC95E}" srcOrd="1" destOrd="0" presId="urn:microsoft.com/office/officeart/2005/8/layout/hierarchy2"/>
    <dgm:cxn modelId="{760941A0-640D-4872-BA70-7CC693CA42C4}" type="presParOf" srcId="{CB1B19D7-3D45-4331-B444-09AF41F280FE}" destId="{AEE4F616-96DE-4F1F-A8E7-D3B7B8CEE181}" srcOrd="0" destOrd="0" presId="urn:microsoft.com/office/officeart/2005/8/layout/hierarchy2"/>
    <dgm:cxn modelId="{0D91F2EA-1B58-4F80-86BC-9C6D1F9594A3}" type="presParOf" srcId="{AEE4F616-96DE-4F1F-A8E7-D3B7B8CEE181}" destId="{BEC44F55-1B22-4078-B034-8D0A28C69567}" srcOrd="0" destOrd="0" presId="urn:microsoft.com/office/officeart/2005/8/layout/hierarchy2"/>
    <dgm:cxn modelId="{44A82995-09A0-47D5-B291-C15B94D422D8}" type="presParOf" srcId="{AEE4F616-96DE-4F1F-A8E7-D3B7B8CEE181}" destId="{149FB5D0-EAFC-4EF4-A8E6-90D2201B028F}" srcOrd="1" destOrd="0" presId="urn:microsoft.com/office/officeart/2005/8/layout/hierarchy2"/>
    <dgm:cxn modelId="{9701612A-3020-49EE-A614-151EE018B887}" type="presParOf" srcId="{149FB5D0-EAFC-4EF4-A8E6-90D2201B028F}" destId="{7E48A8AA-6BC8-4DA6-87E1-EC192727BCBC}" srcOrd="0" destOrd="0" presId="urn:microsoft.com/office/officeart/2005/8/layout/hierarchy2"/>
    <dgm:cxn modelId="{B039F5F2-6CB9-47FB-934E-9372576A36EF}" type="presParOf" srcId="{7E48A8AA-6BC8-4DA6-87E1-EC192727BCBC}" destId="{DB8CC6B4-9054-4015-AB75-328BA314D2C3}" srcOrd="0" destOrd="0" presId="urn:microsoft.com/office/officeart/2005/8/layout/hierarchy2"/>
    <dgm:cxn modelId="{F8A8E668-DDEA-4613-A9A3-17423B7985DA}" type="presParOf" srcId="{149FB5D0-EAFC-4EF4-A8E6-90D2201B028F}" destId="{0BC78817-4A29-442C-B99C-DD16B1DA0F8B}" srcOrd="1" destOrd="0" presId="urn:microsoft.com/office/officeart/2005/8/layout/hierarchy2"/>
    <dgm:cxn modelId="{F610CFDD-0E57-4787-A71A-2437DEA0AB9B}" type="presParOf" srcId="{0BC78817-4A29-442C-B99C-DD16B1DA0F8B}" destId="{6B3CF68B-157D-4F66-AECF-C02E40344104}" srcOrd="0" destOrd="0" presId="urn:microsoft.com/office/officeart/2005/8/layout/hierarchy2"/>
    <dgm:cxn modelId="{17F41E62-D908-4BA2-814A-C981B66D9FCF}" type="presParOf" srcId="{0BC78817-4A29-442C-B99C-DD16B1DA0F8B}" destId="{A486971F-DE21-4E6F-8118-7405432DA878}" srcOrd="1" destOrd="0" presId="urn:microsoft.com/office/officeart/2005/8/layout/hierarchy2"/>
    <dgm:cxn modelId="{78DC508F-6778-4375-81F3-8BB130025A33}" type="presParOf" srcId="{A486971F-DE21-4E6F-8118-7405432DA878}" destId="{135EEB1D-E074-4FF1-9BC1-E18BEF7729D4}" srcOrd="0" destOrd="0" presId="urn:microsoft.com/office/officeart/2005/8/layout/hierarchy2"/>
    <dgm:cxn modelId="{B89ED01C-BC8E-443F-AA19-2FD55C1B06E7}" type="presParOf" srcId="{135EEB1D-E074-4FF1-9BC1-E18BEF7729D4}" destId="{B67C76A9-A46F-450E-851E-E23FAA13A624}" srcOrd="0" destOrd="0" presId="urn:microsoft.com/office/officeart/2005/8/layout/hierarchy2"/>
    <dgm:cxn modelId="{F8A5AF1C-0DBC-45B3-8264-D152162BB096}" type="presParOf" srcId="{A486971F-DE21-4E6F-8118-7405432DA878}" destId="{8D78A2BA-00DB-4782-847C-491AAA56F77B}" srcOrd="1" destOrd="0" presId="urn:microsoft.com/office/officeart/2005/8/layout/hierarchy2"/>
    <dgm:cxn modelId="{9FA18AB9-AFE9-49A0-89C5-B92862ACA2BE}" type="presParOf" srcId="{8D78A2BA-00DB-4782-847C-491AAA56F77B}" destId="{1F75FA75-BEEA-49D1-9581-D9B78D056A14}" srcOrd="0" destOrd="0" presId="urn:microsoft.com/office/officeart/2005/8/layout/hierarchy2"/>
    <dgm:cxn modelId="{63DAE84C-7B9E-4741-AE77-AC553B4C4E5A}" type="presParOf" srcId="{8D78A2BA-00DB-4782-847C-491AAA56F77B}" destId="{A8975FAD-9BB4-4DE1-B863-E5DDD86C1680}" srcOrd="1" destOrd="0" presId="urn:microsoft.com/office/officeart/2005/8/layout/hierarchy2"/>
    <dgm:cxn modelId="{3A226002-557A-43AB-99DE-7CBCB562645C}" type="presParOf" srcId="{A486971F-DE21-4E6F-8118-7405432DA878}" destId="{EC4D24A4-CFAB-43ED-B00A-746B19B40CB6}" srcOrd="2" destOrd="0" presId="urn:microsoft.com/office/officeart/2005/8/layout/hierarchy2"/>
    <dgm:cxn modelId="{389FF855-B67F-4732-ABC5-37202D32733E}" type="presParOf" srcId="{EC4D24A4-CFAB-43ED-B00A-746B19B40CB6}" destId="{E1215C78-60F3-44B8-8363-B77AE2FE70DF}" srcOrd="0" destOrd="0" presId="urn:microsoft.com/office/officeart/2005/8/layout/hierarchy2"/>
    <dgm:cxn modelId="{F5418BF7-1398-4E42-9CD2-1A2E0D6F1957}" type="presParOf" srcId="{A486971F-DE21-4E6F-8118-7405432DA878}" destId="{5D99FE84-D7CD-46DD-8750-C7F8D2F74F5E}" srcOrd="3" destOrd="0" presId="urn:microsoft.com/office/officeart/2005/8/layout/hierarchy2"/>
    <dgm:cxn modelId="{31D42C3D-C278-4FD5-BFB7-7D6E698F125C}" type="presParOf" srcId="{5D99FE84-D7CD-46DD-8750-C7F8D2F74F5E}" destId="{0855FDF0-7200-4DBF-B6C6-CDB845112049}" srcOrd="0" destOrd="0" presId="urn:microsoft.com/office/officeart/2005/8/layout/hierarchy2"/>
    <dgm:cxn modelId="{7993697F-F04A-4614-BE07-13538D0C36AD}" type="presParOf" srcId="{5D99FE84-D7CD-46DD-8750-C7F8D2F74F5E}" destId="{E2414415-16AD-4222-AF47-18E6B4E389B7}" srcOrd="1" destOrd="0" presId="urn:microsoft.com/office/officeart/2005/8/layout/hierarchy2"/>
    <dgm:cxn modelId="{1219488A-281A-4583-A14B-E0F11B01A39F}" type="presParOf" srcId="{149FB5D0-EAFC-4EF4-A8E6-90D2201B028F}" destId="{F4818E12-A5C2-4AC3-90F6-7643C4587695}" srcOrd="2" destOrd="0" presId="urn:microsoft.com/office/officeart/2005/8/layout/hierarchy2"/>
    <dgm:cxn modelId="{61EB635E-14E9-471A-8E7D-F36B6AC326C7}" type="presParOf" srcId="{F4818E12-A5C2-4AC3-90F6-7643C4587695}" destId="{B36B691E-2323-4DCC-BF47-BC639F458F65}" srcOrd="0" destOrd="0" presId="urn:microsoft.com/office/officeart/2005/8/layout/hierarchy2"/>
    <dgm:cxn modelId="{BF762F8C-CC4D-4A18-A46B-42AD879D8C16}" type="presParOf" srcId="{149FB5D0-EAFC-4EF4-A8E6-90D2201B028F}" destId="{398661EE-9A68-4F4D-A23D-3DC68EB27085}" srcOrd="3" destOrd="0" presId="urn:microsoft.com/office/officeart/2005/8/layout/hierarchy2"/>
    <dgm:cxn modelId="{376C8CDD-48B0-4F5E-B5BE-0439FFFD5A64}" type="presParOf" srcId="{398661EE-9A68-4F4D-A23D-3DC68EB27085}" destId="{BDF1070A-B929-42AB-B3D1-7BB6A2C150FF}" srcOrd="0" destOrd="0" presId="urn:microsoft.com/office/officeart/2005/8/layout/hierarchy2"/>
    <dgm:cxn modelId="{5FD8B28E-AB21-4A4F-BF72-D50867EE1DFC}" type="presParOf" srcId="{398661EE-9A68-4F4D-A23D-3DC68EB27085}" destId="{5EA55A16-AF72-4268-9C0E-84BD882F2567}" srcOrd="1" destOrd="0" presId="urn:microsoft.com/office/officeart/2005/8/layout/hierarchy2"/>
    <dgm:cxn modelId="{1946F8C1-2253-419D-B171-B296B86BAF80}" type="presParOf" srcId="{5EA55A16-AF72-4268-9C0E-84BD882F2567}" destId="{5BB32C9E-28F5-42E6-A524-EA67DA583D6B}" srcOrd="0" destOrd="0" presId="urn:microsoft.com/office/officeart/2005/8/layout/hierarchy2"/>
    <dgm:cxn modelId="{4ECB306E-3232-400B-AD42-9EC6B2711C02}" type="presParOf" srcId="{5BB32C9E-28F5-42E6-A524-EA67DA583D6B}" destId="{63EB912E-49E1-4B78-AF0A-660C8F774D76}" srcOrd="0" destOrd="0" presId="urn:microsoft.com/office/officeart/2005/8/layout/hierarchy2"/>
    <dgm:cxn modelId="{EDBB49B2-3637-497B-93F4-928FC6659A4D}" type="presParOf" srcId="{5EA55A16-AF72-4268-9C0E-84BD882F2567}" destId="{9521A009-2951-4B76-BCD3-0C8A10839DCE}" srcOrd="1" destOrd="0" presId="urn:microsoft.com/office/officeart/2005/8/layout/hierarchy2"/>
    <dgm:cxn modelId="{237FFF74-897C-44FC-9D01-4566A8AFA4F9}" type="presParOf" srcId="{9521A009-2951-4B76-BCD3-0C8A10839DCE}" destId="{2531F0B3-CFC0-44E4-AFEB-4042ADA9B117}" srcOrd="0" destOrd="0" presId="urn:microsoft.com/office/officeart/2005/8/layout/hierarchy2"/>
    <dgm:cxn modelId="{E2371ADA-9934-414E-95E3-D8D9832BBB51}" type="presParOf" srcId="{9521A009-2951-4B76-BCD3-0C8A10839DCE}" destId="{1DA5DE65-0703-4483-A9FE-9AAEC90DC91C}" srcOrd="1" destOrd="0" presId="urn:microsoft.com/office/officeart/2005/8/layout/hierarchy2"/>
    <dgm:cxn modelId="{9DEC15A2-EE38-45C9-B9D5-45FB8A174B41}" type="presParOf" srcId="{1DA5DE65-0703-4483-A9FE-9AAEC90DC91C}" destId="{D2B48C5B-138F-4927-A3EA-48F4773FA3F5}" srcOrd="0" destOrd="0" presId="urn:microsoft.com/office/officeart/2005/8/layout/hierarchy2"/>
    <dgm:cxn modelId="{2BC50B77-4BC8-44C4-9B06-1604A04AE970}" type="presParOf" srcId="{D2B48C5B-138F-4927-A3EA-48F4773FA3F5}" destId="{C9130AB2-BD01-41F9-B9B1-B04506356893}" srcOrd="0" destOrd="0" presId="urn:microsoft.com/office/officeart/2005/8/layout/hierarchy2"/>
    <dgm:cxn modelId="{2AB6F4A8-46C7-4ABA-8302-B91EA613C490}" type="presParOf" srcId="{1DA5DE65-0703-4483-A9FE-9AAEC90DC91C}" destId="{21F0BB40-5B94-4887-B88E-159584892C47}" srcOrd="1" destOrd="0" presId="urn:microsoft.com/office/officeart/2005/8/layout/hierarchy2"/>
    <dgm:cxn modelId="{4A103A22-5954-422E-AF2B-9B3683FA0CF6}" type="presParOf" srcId="{21F0BB40-5B94-4887-B88E-159584892C47}" destId="{F80DBA65-1E0D-4806-AEF5-B0ADFBEB2E33}" srcOrd="0" destOrd="0" presId="urn:microsoft.com/office/officeart/2005/8/layout/hierarchy2"/>
    <dgm:cxn modelId="{4C4FECA7-A31E-4494-AD53-C6CBC9B8A9E3}" type="presParOf" srcId="{21F0BB40-5B94-4887-B88E-159584892C47}" destId="{B169F2F2-0295-4256-8E74-F220245FF892}" srcOrd="1" destOrd="0" presId="urn:microsoft.com/office/officeart/2005/8/layout/hierarchy2"/>
    <dgm:cxn modelId="{05A3D0FC-E5D9-4459-ADF9-51888E8A931B}" type="presParOf" srcId="{5EA55A16-AF72-4268-9C0E-84BD882F2567}" destId="{40E07FE6-B1C3-4395-BEB6-2DAA0F537A30}" srcOrd="2" destOrd="0" presId="urn:microsoft.com/office/officeart/2005/8/layout/hierarchy2"/>
    <dgm:cxn modelId="{8F56FAB4-7B67-4560-B6C3-2960681E12EB}" type="presParOf" srcId="{40E07FE6-B1C3-4395-BEB6-2DAA0F537A30}" destId="{3CA4DE51-FCC9-49A5-B1AD-A3A96F6EC95E}" srcOrd="0" destOrd="0" presId="urn:microsoft.com/office/officeart/2005/8/layout/hierarchy2"/>
    <dgm:cxn modelId="{495F2954-7292-48F7-AF7E-0726258C922E}" type="presParOf" srcId="{5EA55A16-AF72-4268-9C0E-84BD882F2567}" destId="{A5ED3670-E396-4C09-A8C2-2BC652CF0EF5}" srcOrd="3" destOrd="0" presId="urn:microsoft.com/office/officeart/2005/8/layout/hierarchy2"/>
    <dgm:cxn modelId="{06D78819-E16D-485F-9160-3E2427824079}" type="presParOf" srcId="{A5ED3670-E396-4C09-A8C2-2BC652CF0EF5}" destId="{D35F4CCD-3CDE-477A-843F-D9338F3260BD}" srcOrd="0" destOrd="0" presId="urn:microsoft.com/office/officeart/2005/8/layout/hierarchy2"/>
    <dgm:cxn modelId="{A2E851E1-C3C6-4EEA-A56F-05CB13DB6BDD}" type="presParOf" srcId="{A5ED3670-E396-4C09-A8C2-2BC652CF0EF5}" destId="{378D0F1C-2A17-4537-A6D8-4BCF6FE0BFD3}" srcOrd="1" destOrd="0" presId="urn:microsoft.com/office/officeart/2005/8/layout/hierarchy2"/>
    <dgm:cxn modelId="{F3C241D1-12A7-45F3-8A65-C52E0F8AFCC3}" type="presParOf" srcId="{378D0F1C-2A17-4537-A6D8-4BCF6FE0BFD3}" destId="{1775A74D-7B5D-4C25-9361-1DAAF040F080}" srcOrd="0" destOrd="0" presId="urn:microsoft.com/office/officeart/2005/8/layout/hierarchy2"/>
    <dgm:cxn modelId="{C3A88557-E3EF-436A-8270-0A41CA9C8334}" type="presParOf" srcId="{1775A74D-7B5D-4C25-9361-1DAAF040F080}" destId="{A4717708-D5FB-4EDB-B29B-4D9107BF47A6}" srcOrd="0" destOrd="0" presId="urn:microsoft.com/office/officeart/2005/8/layout/hierarchy2"/>
    <dgm:cxn modelId="{5B75BD94-DA9A-405B-9800-B3D14C1B7978}" type="presParOf" srcId="{378D0F1C-2A17-4537-A6D8-4BCF6FE0BFD3}" destId="{C80D1E42-3B03-4ECF-8488-A8553DB1BD59}" srcOrd="1" destOrd="0" presId="urn:microsoft.com/office/officeart/2005/8/layout/hierarchy2"/>
    <dgm:cxn modelId="{E86CB88F-9BA6-48FB-8E49-99C774460E00}" type="presParOf" srcId="{C80D1E42-3B03-4ECF-8488-A8553DB1BD59}" destId="{34236DB4-CBF6-4AC6-881C-07E90E8C6C98}" srcOrd="0" destOrd="0" presId="urn:microsoft.com/office/officeart/2005/8/layout/hierarchy2"/>
    <dgm:cxn modelId="{BFBF7C2A-8E2D-4A79-919F-ED9C8190CEFA}" type="presParOf" srcId="{C80D1E42-3B03-4ECF-8488-A8553DB1BD59}" destId="{4F61FC48-1BA6-428D-A3E0-F88EB8A9E65B}" srcOrd="1" destOrd="0" presId="urn:microsoft.com/office/officeart/2005/8/layout/hierarchy2"/>
    <dgm:cxn modelId="{F25EED6B-52ED-43B6-B80C-E40B132B40BF}" type="presParOf" srcId="{4F61FC48-1BA6-428D-A3E0-F88EB8A9E65B}" destId="{E915E673-BC05-4DB3-9E9A-8F0E7E39A04F}" srcOrd="0" destOrd="0" presId="urn:microsoft.com/office/officeart/2005/8/layout/hierarchy2"/>
    <dgm:cxn modelId="{362F8915-2849-4F4E-BF91-FA2BAE998769}" type="presParOf" srcId="{E915E673-BC05-4DB3-9E9A-8F0E7E39A04F}" destId="{1669CF0B-ED53-43EC-9532-0C1C5A847B51}" srcOrd="0" destOrd="0" presId="urn:microsoft.com/office/officeart/2005/8/layout/hierarchy2"/>
    <dgm:cxn modelId="{E4212DB6-FDD0-4D86-A064-7EFE1E1C7A2B}" type="presParOf" srcId="{4F61FC48-1BA6-428D-A3E0-F88EB8A9E65B}" destId="{1500E740-E314-4BE9-AB8C-C21F862988F1}" srcOrd="1" destOrd="0" presId="urn:microsoft.com/office/officeart/2005/8/layout/hierarchy2"/>
    <dgm:cxn modelId="{F74111A7-6D21-4BC8-8362-A3E2CBCD07EF}" type="presParOf" srcId="{1500E740-E314-4BE9-AB8C-C21F862988F1}" destId="{786F8795-82CE-4055-B940-8E5E61BAB7AE}" srcOrd="0" destOrd="0" presId="urn:microsoft.com/office/officeart/2005/8/layout/hierarchy2"/>
    <dgm:cxn modelId="{6B3C8ED5-6101-455C-A28B-9942A4CA4BBA}" type="presParOf" srcId="{1500E740-E314-4BE9-AB8C-C21F862988F1}" destId="{81ADE80A-825B-4FA1-8F01-3403DBFDB790}" srcOrd="1" destOrd="0" presId="urn:microsoft.com/office/officeart/2005/8/layout/hierarchy2"/>
    <dgm:cxn modelId="{6E6C8290-2303-4775-9610-1EA094D26AF1}" type="presParOf" srcId="{5EA55A16-AF72-4268-9C0E-84BD882F2567}" destId="{B98EC4C1-8ADA-4675-965E-D9B42833F7EC}" srcOrd="4" destOrd="0" presId="urn:microsoft.com/office/officeart/2005/8/layout/hierarchy2"/>
    <dgm:cxn modelId="{D582B2B3-1529-44F1-AAC7-52385EBFDBE5}" type="presParOf" srcId="{B98EC4C1-8ADA-4675-965E-D9B42833F7EC}" destId="{9AEB2218-3935-48FD-BD18-FD15B26515EE}" srcOrd="0" destOrd="0" presId="urn:microsoft.com/office/officeart/2005/8/layout/hierarchy2"/>
    <dgm:cxn modelId="{79442ED5-9B9A-486E-9547-1E900BEFCA8B}" type="presParOf" srcId="{5EA55A16-AF72-4268-9C0E-84BD882F2567}" destId="{F9873661-3F41-4B09-8626-E6E11CFA75CE}" srcOrd="5" destOrd="0" presId="urn:microsoft.com/office/officeart/2005/8/layout/hierarchy2"/>
    <dgm:cxn modelId="{B41D6C12-0E7B-41B8-B959-8D4F3A4DA3AE}" type="presParOf" srcId="{F9873661-3F41-4B09-8626-E6E11CFA75CE}" destId="{F36276C3-2742-47A6-BB39-4F9F4F0B4C5C}" srcOrd="0" destOrd="0" presId="urn:microsoft.com/office/officeart/2005/8/layout/hierarchy2"/>
    <dgm:cxn modelId="{0765AF89-5E40-44D8-8476-5785B2BBD370}" type="presParOf" srcId="{F9873661-3F41-4B09-8626-E6E11CFA75CE}" destId="{1D030CB1-6761-4E97-9BC2-6B83F1B43D3F}" srcOrd="1" destOrd="0" presId="urn:microsoft.com/office/officeart/2005/8/layout/hierarchy2"/>
    <dgm:cxn modelId="{EAD2C24C-0293-4F7C-9E06-E0CE707ED933}" type="presParOf" srcId="{1D030CB1-6761-4E97-9BC2-6B83F1B43D3F}" destId="{A7F44598-0823-4EB7-908A-C44E6B84CE38}" srcOrd="0" destOrd="0" presId="urn:microsoft.com/office/officeart/2005/8/layout/hierarchy2"/>
    <dgm:cxn modelId="{530664AD-43BA-43FB-BEA1-00F90FFC4AF9}" type="presParOf" srcId="{A7F44598-0823-4EB7-908A-C44E6B84CE38}" destId="{394A85A3-E3F5-42FF-B077-2C5E116CEF8B}" srcOrd="0" destOrd="0" presId="urn:microsoft.com/office/officeart/2005/8/layout/hierarchy2"/>
    <dgm:cxn modelId="{A1F8BE60-EFBD-4BAB-A066-494A4CD2CEAF}" type="presParOf" srcId="{1D030CB1-6761-4E97-9BC2-6B83F1B43D3F}" destId="{55CB3FC0-7A25-4BF1-AE40-5A3501A5A797}" srcOrd="1" destOrd="0" presId="urn:microsoft.com/office/officeart/2005/8/layout/hierarchy2"/>
    <dgm:cxn modelId="{4FDD2B16-141C-42BD-A862-77AE90816B70}" type="presParOf" srcId="{55CB3FC0-7A25-4BF1-AE40-5A3501A5A797}" destId="{15AC4061-63C3-4C15-822E-A1F8F9F80F81}" srcOrd="0" destOrd="0" presId="urn:microsoft.com/office/officeart/2005/8/layout/hierarchy2"/>
    <dgm:cxn modelId="{DAAF5368-3BA7-4312-B68A-94D3722CF858}" type="presParOf" srcId="{55CB3FC0-7A25-4BF1-AE40-5A3501A5A797}" destId="{63448C2F-EA31-4D47-BA1B-766962816882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26B2D11-BC38-4E36-9FCB-FD2E927E2AC6}" type="doc">
      <dgm:prSet loTypeId="urn:microsoft.com/office/officeart/2005/8/layout/bProcess4" loCatId="process" qsTypeId="urn:microsoft.com/office/officeart/2005/8/quickstyle/simple1" qsCatId="simple" csTypeId="urn:microsoft.com/office/officeart/2005/8/colors/accent3_4" csCatId="accent3" phldr="1"/>
      <dgm:spPr/>
      <dgm:t>
        <a:bodyPr/>
        <a:lstStyle/>
        <a:p>
          <a:endParaRPr lang="ru-RU"/>
        </a:p>
      </dgm:t>
    </dgm:pt>
    <dgm:pt modelId="{0114E507-F840-4C69-A689-012E63380922}">
      <dgm:prSet phldrT="[Текст]"/>
      <dgm:spPr/>
      <dgm:t>
        <a:bodyPr/>
        <a:lstStyle/>
        <a:p>
          <a:r>
            <a:rPr lang="ru-RU" b="1" dirty="0" smtClean="0">
              <a:latin typeface="Book Antiqua" pitchFamily="18" charset="0"/>
            </a:rPr>
            <a:t>ЦИРКУЛЯРНАЯ</a:t>
          </a:r>
          <a:endParaRPr lang="ru-RU" b="1" dirty="0">
            <a:latin typeface="Book Antiqua" pitchFamily="18" charset="0"/>
          </a:endParaRPr>
        </a:p>
      </dgm:t>
    </dgm:pt>
    <dgm:pt modelId="{835F1528-FB69-41A6-BF5C-63143FF070AF}" type="parTrans" cxnId="{44A18CE8-55A8-4E04-A931-175CA5F7C329}">
      <dgm:prSet/>
      <dgm:spPr/>
      <dgm:t>
        <a:bodyPr/>
        <a:lstStyle/>
        <a:p>
          <a:endParaRPr lang="ru-RU"/>
        </a:p>
      </dgm:t>
    </dgm:pt>
    <dgm:pt modelId="{11227F79-4DE1-4525-8727-805908133827}" type="sibTrans" cxnId="{44A18CE8-55A8-4E04-A931-175CA5F7C329}">
      <dgm:prSet/>
      <dgm:spPr/>
      <dgm:t>
        <a:bodyPr/>
        <a:lstStyle/>
        <a:p>
          <a:endParaRPr lang="ru-RU"/>
        </a:p>
      </dgm:t>
    </dgm:pt>
    <dgm:pt modelId="{6EB9CFFC-E1FF-42DA-ACB9-BA754548719C}">
      <dgm:prSet phldrT="[Текст]"/>
      <dgm:spPr/>
      <dgm:t>
        <a:bodyPr/>
        <a:lstStyle/>
        <a:p>
          <a:r>
            <a:rPr lang="ru-RU" b="1" dirty="0" smtClean="0">
              <a:latin typeface="Book Antiqua" pitchFamily="18" charset="0"/>
            </a:rPr>
            <a:t>ЛОНГЕТНАЯ</a:t>
          </a:r>
          <a:endParaRPr lang="ru-RU" b="1" dirty="0">
            <a:latin typeface="Book Antiqua" pitchFamily="18" charset="0"/>
          </a:endParaRPr>
        </a:p>
      </dgm:t>
    </dgm:pt>
    <dgm:pt modelId="{BF8BAF38-2289-481A-A390-D0577B355C5E}" type="parTrans" cxnId="{7E996CC2-636E-4DC9-99A7-98EFA6F7A83A}">
      <dgm:prSet/>
      <dgm:spPr/>
      <dgm:t>
        <a:bodyPr/>
        <a:lstStyle/>
        <a:p>
          <a:endParaRPr lang="ru-RU"/>
        </a:p>
      </dgm:t>
    </dgm:pt>
    <dgm:pt modelId="{B5643B17-6DE7-42C6-B096-61DA31D9EE9C}" type="sibTrans" cxnId="{7E996CC2-636E-4DC9-99A7-98EFA6F7A83A}">
      <dgm:prSet/>
      <dgm:spPr/>
      <dgm:t>
        <a:bodyPr/>
        <a:lstStyle/>
        <a:p>
          <a:endParaRPr lang="ru-RU"/>
        </a:p>
      </dgm:t>
    </dgm:pt>
    <dgm:pt modelId="{BCB29F54-BBC2-42AE-87FE-FD8BC32AD011}">
      <dgm:prSet phldrT="[Текст]"/>
      <dgm:spPr/>
      <dgm:t>
        <a:bodyPr/>
        <a:lstStyle/>
        <a:p>
          <a:r>
            <a:rPr lang="ru-RU" b="1" dirty="0" smtClean="0">
              <a:latin typeface="Book Antiqua" pitchFamily="18" charset="0"/>
            </a:rPr>
            <a:t>ЛОНГЕТНО</a:t>
          </a:r>
          <a:r>
            <a:rPr lang="ru-RU" b="1" dirty="0" smtClean="0"/>
            <a:t> - </a:t>
          </a:r>
          <a:r>
            <a:rPr lang="ru-RU" b="1" dirty="0" smtClean="0">
              <a:latin typeface="Book Antiqua" pitchFamily="18" charset="0"/>
            </a:rPr>
            <a:t>ЦИРКУЛЯРНАЯ</a:t>
          </a:r>
          <a:endParaRPr lang="ru-RU" b="1" dirty="0">
            <a:latin typeface="Book Antiqua" pitchFamily="18" charset="0"/>
          </a:endParaRPr>
        </a:p>
      </dgm:t>
    </dgm:pt>
    <dgm:pt modelId="{66FA48B8-AC06-4366-8FC7-8EFBDA150386}" type="parTrans" cxnId="{F341F779-A944-41A3-A882-B0B19AAFD806}">
      <dgm:prSet/>
      <dgm:spPr/>
      <dgm:t>
        <a:bodyPr/>
        <a:lstStyle/>
        <a:p>
          <a:endParaRPr lang="ru-RU"/>
        </a:p>
      </dgm:t>
    </dgm:pt>
    <dgm:pt modelId="{ABED02F0-E7FA-4F57-975B-9629C5D65D3A}" type="sibTrans" cxnId="{F341F779-A944-41A3-A882-B0B19AAFD806}">
      <dgm:prSet/>
      <dgm:spPr/>
      <dgm:t>
        <a:bodyPr/>
        <a:lstStyle/>
        <a:p>
          <a:endParaRPr lang="ru-RU"/>
        </a:p>
      </dgm:t>
    </dgm:pt>
    <dgm:pt modelId="{3BAD236D-8AA6-4F95-BD68-3D6AD4E6148D}">
      <dgm:prSet phldrT="[Текст]"/>
      <dgm:spPr/>
      <dgm:t>
        <a:bodyPr/>
        <a:lstStyle/>
        <a:p>
          <a:r>
            <a:rPr lang="ru-RU" b="1" dirty="0" smtClean="0">
              <a:latin typeface="Book Antiqua" pitchFamily="18" charset="0"/>
            </a:rPr>
            <a:t>ОКОНЧАТАЯ</a:t>
          </a:r>
          <a:endParaRPr lang="ru-RU" b="1" dirty="0">
            <a:latin typeface="Book Antiqua" pitchFamily="18" charset="0"/>
          </a:endParaRPr>
        </a:p>
      </dgm:t>
    </dgm:pt>
    <dgm:pt modelId="{F582B5D3-B907-4D06-A781-CA88220F0064}" type="parTrans" cxnId="{F1321532-549A-4333-927D-EACDD15A51B3}">
      <dgm:prSet/>
      <dgm:spPr/>
      <dgm:t>
        <a:bodyPr/>
        <a:lstStyle/>
        <a:p>
          <a:endParaRPr lang="ru-RU"/>
        </a:p>
      </dgm:t>
    </dgm:pt>
    <dgm:pt modelId="{41190E95-1BA0-484D-8604-F0FFC302D0C3}" type="sibTrans" cxnId="{F1321532-549A-4333-927D-EACDD15A51B3}">
      <dgm:prSet/>
      <dgm:spPr/>
      <dgm:t>
        <a:bodyPr/>
        <a:lstStyle/>
        <a:p>
          <a:endParaRPr lang="ru-RU"/>
        </a:p>
      </dgm:t>
    </dgm:pt>
    <dgm:pt modelId="{669F5B27-5C95-4924-A76C-57E45CB42587}">
      <dgm:prSet phldrT="[Текст]"/>
      <dgm:spPr/>
      <dgm:t>
        <a:bodyPr/>
        <a:lstStyle/>
        <a:p>
          <a:r>
            <a:rPr lang="ru-RU" b="1" dirty="0" smtClean="0">
              <a:latin typeface="Book Antiqua" pitchFamily="18" charset="0"/>
            </a:rPr>
            <a:t>ГИПСОВАЯ КРОВАТКА</a:t>
          </a:r>
          <a:endParaRPr lang="ru-RU" b="1" dirty="0">
            <a:latin typeface="Book Antiqua" pitchFamily="18" charset="0"/>
          </a:endParaRPr>
        </a:p>
      </dgm:t>
    </dgm:pt>
    <dgm:pt modelId="{43850317-C966-4498-8E34-391547036035}" type="parTrans" cxnId="{90C9A379-3827-49E5-B3A9-CB2D862D8FDB}">
      <dgm:prSet/>
      <dgm:spPr/>
      <dgm:t>
        <a:bodyPr/>
        <a:lstStyle/>
        <a:p>
          <a:endParaRPr lang="ru-RU"/>
        </a:p>
      </dgm:t>
    </dgm:pt>
    <dgm:pt modelId="{B10509A4-5E4C-48EB-8BD0-C1326A7BD00E}" type="sibTrans" cxnId="{90C9A379-3827-49E5-B3A9-CB2D862D8FDB}">
      <dgm:prSet/>
      <dgm:spPr/>
      <dgm:t>
        <a:bodyPr/>
        <a:lstStyle/>
        <a:p>
          <a:endParaRPr lang="ru-RU"/>
        </a:p>
      </dgm:t>
    </dgm:pt>
    <dgm:pt modelId="{D0557293-0DC2-480C-AB6A-1E8F807DE3FC}">
      <dgm:prSet phldrT="[Текст]"/>
      <dgm:spPr/>
      <dgm:t>
        <a:bodyPr/>
        <a:lstStyle/>
        <a:p>
          <a:r>
            <a:rPr lang="ru-RU" b="1" dirty="0" smtClean="0">
              <a:latin typeface="Book Antiqua" pitchFamily="18" charset="0"/>
            </a:rPr>
            <a:t>ГИПСОВЫЙ</a:t>
          </a:r>
          <a:r>
            <a:rPr lang="ru-RU" b="1" dirty="0" smtClean="0"/>
            <a:t> </a:t>
          </a:r>
          <a:r>
            <a:rPr lang="ru-RU" b="1" dirty="0" smtClean="0">
              <a:latin typeface="Book Antiqua" pitchFamily="18" charset="0"/>
            </a:rPr>
            <a:t>КОРСЕТ</a:t>
          </a:r>
          <a:endParaRPr lang="ru-RU" b="1" dirty="0">
            <a:latin typeface="Book Antiqua" pitchFamily="18" charset="0"/>
          </a:endParaRPr>
        </a:p>
      </dgm:t>
    </dgm:pt>
    <dgm:pt modelId="{BD64D889-A948-44F7-9431-3D23EBAF349A}" type="parTrans" cxnId="{4A1F3D28-3BF2-4CA9-8976-AB9F0BE38D14}">
      <dgm:prSet/>
      <dgm:spPr/>
      <dgm:t>
        <a:bodyPr/>
        <a:lstStyle/>
        <a:p>
          <a:endParaRPr lang="ru-RU"/>
        </a:p>
      </dgm:t>
    </dgm:pt>
    <dgm:pt modelId="{98E0B912-BC32-4182-B897-04C39F29D94D}" type="sibTrans" cxnId="{4A1F3D28-3BF2-4CA9-8976-AB9F0BE38D14}">
      <dgm:prSet/>
      <dgm:spPr/>
      <dgm:t>
        <a:bodyPr/>
        <a:lstStyle/>
        <a:p>
          <a:endParaRPr lang="ru-RU"/>
        </a:p>
      </dgm:t>
    </dgm:pt>
    <dgm:pt modelId="{8F606AD3-CDA1-418C-B2FF-1949890577D1}">
      <dgm:prSet phldrT="[Текст]"/>
      <dgm:spPr/>
      <dgm:t>
        <a:bodyPr/>
        <a:lstStyle/>
        <a:p>
          <a:r>
            <a:rPr lang="ru-RU" b="1" dirty="0" smtClean="0">
              <a:latin typeface="Book Antiqua" pitchFamily="18" charset="0"/>
            </a:rPr>
            <a:t>ШАРНИРНАЯ</a:t>
          </a:r>
          <a:endParaRPr lang="ru-RU" b="1" dirty="0">
            <a:latin typeface="Book Antiqua" pitchFamily="18" charset="0"/>
          </a:endParaRPr>
        </a:p>
      </dgm:t>
    </dgm:pt>
    <dgm:pt modelId="{60B3AFB3-C25A-4F75-8384-BC7186C1FBA1}" type="parTrans" cxnId="{BB111A90-3942-4976-99AF-1D69D898FCD4}">
      <dgm:prSet/>
      <dgm:spPr/>
      <dgm:t>
        <a:bodyPr/>
        <a:lstStyle/>
        <a:p>
          <a:endParaRPr lang="ru-RU"/>
        </a:p>
      </dgm:t>
    </dgm:pt>
    <dgm:pt modelId="{A8244B09-2D19-46C3-8CEB-C53D1A728DC8}" type="sibTrans" cxnId="{BB111A90-3942-4976-99AF-1D69D898FCD4}">
      <dgm:prSet/>
      <dgm:spPr/>
      <dgm:t>
        <a:bodyPr/>
        <a:lstStyle/>
        <a:p>
          <a:endParaRPr lang="ru-RU"/>
        </a:p>
      </dgm:t>
    </dgm:pt>
    <dgm:pt modelId="{C65EFB7A-08C8-44C6-AE2B-E2E36503394D}">
      <dgm:prSet phldrT="[Текст]"/>
      <dgm:spPr/>
      <dgm:t>
        <a:bodyPr/>
        <a:lstStyle/>
        <a:p>
          <a:r>
            <a:rPr lang="ru-RU" b="1" dirty="0" smtClean="0">
              <a:latin typeface="Book Antiqua" pitchFamily="18" charset="0"/>
            </a:rPr>
            <a:t>МОСТОВИДНАЯ</a:t>
          </a:r>
          <a:endParaRPr lang="ru-RU" b="1" dirty="0">
            <a:latin typeface="Book Antiqua" pitchFamily="18" charset="0"/>
          </a:endParaRPr>
        </a:p>
      </dgm:t>
    </dgm:pt>
    <dgm:pt modelId="{0D157BCC-E2B8-4DDB-A3E7-928C5220EC24}" type="parTrans" cxnId="{42EB037D-78DB-42ED-8BD6-62530B668D1E}">
      <dgm:prSet/>
      <dgm:spPr/>
      <dgm:t>
        <a:bodyPr/>
        <a:lstStyle/>
        <a:p>
          <a:endParaRPr lang="ru-RU"/>
        </a:p>
      </dgm:t>
    </dgm:pt>
    <dgm:pt modelId="{15BC55F8-D884-4877-8708-C224E78EDE46}" type="sibTrans" cxnId="{42EB037D-78DB-42ED-8BD6-62530B668D1E}">
      <dgm:prSet/>
      <dgm:spPr/>
      <dgm:t>
        <a:bodyPr/>
        <a:lstStyle/>
        <a:p>
          <a:endParaRPr lang="ru-RU"/>
        </a:p>
      </dgm:t>
    </dgm:pt>
    <dgm:pt modelId="{AAA94E92-9448-450F-A4B9-0193E4FE8084}">
      <dgm:prSet phldrT="[Текст]"/>
      <dgm:spPr/>
      <dgm:t>
        <a:bodyPr/>
        <a:lstStyle/>
        <a:p>
          <a:r>
            <a:rPr lang="ru-RU" b="1" dirty="0" smtClean="0">
              <a:latin typeface="Book Antiqua" pitchFamily="18" charset="0"/>
            </a:rPr>
            <a:t>ЭТАПНАЯ</a:t>
          </a:r>
          <a:endParaRPr lang="ru-RU" b="1" dirty="0">
            <a:latin typeface="Book Antiqua" pitchFamily="18" charset="0"/>
          </a:endParaRPr>
        </a:p>
      </dgm:t>
    </dgm:pt>
    <dgm:pt modelId="{A050AAF8-E021-4D80-89EC-9272571472B8}" type="parTrans" cxnId="{ED41C104-1CA5-4C55-88E5-F180F4E0101A}">
      <dgm:prSet/>
      <dgm:spPr/>
      <dgm:t>
        <a:bodyPr/>
        <a:lstStyle/>
        <a:p>
          <a:endParaRPr lang="ru-RU"/>
        </a:p>
      </dgm:t>
    </dgm:pt>
    <dgm:pt modelId="{6D487E87-0689-4979-99AC-329A5CF799E9}" type="sibTrans" cxnId="{ED41C104-1CA5-4C55-88E5-F180F4E0101A}">
      <dgm:prSet/>
      <dgm:spPr/>
      <dgm:t>
        <a:bodyPr/>
        <a:lstStyle/>
        <a:p>
          <a:endParaRPr lang="ru-RU"/>
        </a:p>
      </dgm:t>
    </dgm:pt>
    <dgm:pt modelId="{2762DB0F-0010-4E2F-96A7-F43274C9F254}">
      <dgm:prSet/>
      <dgm:spPr/>
      <dgm:t>
        <a:bodyPr/>
        <a:lstStyle/>
        <a:p>
          <a:r>
            <a:rPr lang="ru-RU" b="1" dirty="0" smtClean="0">
              <a:latin typeface="Book Antiqua" pitchFamily="18" charset="0"/>
            </a:rPr>
            <a:t>ТУТОР</a:t>
          </a:r>
          <a:endParaRPr lang="ru-RU" b="1" dirty="0">
            <a:latin typeface="Book Antiqua" pitchFamily="18" charset="0"/>
          </a:endParaRPr>
        </a:p>
      </dgm:t>
    </dgm:pt>
    <dgm:pt modelId="{D77C905D-5C0D-4AE4-89A4-135D315E3157}" type="parTrans" cxnId="{19209D0B-FBBE-4D9E-A896-EE2144178860}">
      <dgm:prSet/>
      <dgm:spPr/>
      <dgm:t>
        <a:bodyPr/>
        <a:lstStyle/>
        <a:p>
          <a:endParaRPr lang="ru-RU"/>
        </a:p>
      </dgm:t>
    </dgm:pt>
    <dgm:pt modelId="{DFC211FD-B529-4325-ADB3-5708FAD213CB}" type="sibTrans" cxnId="{19209D0B-FBBE-4D9E-A896-EE2144178860}">
      <dgm:prSet/>
      <dgm:spPr/>
      <dgm:t>
        <a:bodyPr/>
        <a:lstStyle/>
        <a:p>
          <a:endParaRPr lang="ru-RU"/>
        </a:p>
      </dgm:t>
    </dgm:pt>
    <dgm:pt modelId="{92A3C45E-8907-4146-BE6B-BCFCC7B05D5E}" type="pres">
      <dgm:prSet presAssocID="{C26B2D11-BC38-4E36-9FCB-FD2E927E2AC6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B5146720-7B64-45EA-B8BC-A5EFB45D581A}" type="pres">
      <dgm:prSet presAssocID="{0114E507-F840-4C69-A689-012E63380922}" presName="compNode" presStyleCnt="0"/>
      <dgm:spPr/>
    </dgm:pt>
    <dgm:pt modelId="{CF4069BD-D9D5-47DF-BCAF-26A14A1A0F4E}" type="pres">
      <dgm:prSet presAssocID="{0114E507-F840-4C69-A689-012E63380922}" presName="dummyConnPt" presStyleCnt="0"/>
      <dgm:spPr/>
    </dgm:pt>
    <dgm:pt modelId="{7EA8CDC8-5F67-41DB-B931-57744E6289BE}" type="pres">
      <dgm:prSet presAssocID="{0114E507-F840-4C69-A689-012E63380922}" presName="node" presStyleLbl="node1" presStyleIdx="0" presStyleCnt="10" custScaleX="1188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3169FA-AC7A-4EA8-9FD3-793DDBC352D3}" type="pres">
      <dgm:prSet presAssocID="{11227F79-4DE1-4525-8727-805908133827}" presName="sibTrans" presStyleLbl="bgSibTrans2D1" presStyleIdx="0" presStyleCnt="9"/>
      <dgm:spPr/>
      <dgm:t>
        <a:bodyPr/>
        <a:lstStyle/>
        <a:p>
          <a:endParaRPr lang="ru-RU"/>
        </a:p>
      </dgm:t>
    </dgm:pt>
    <dgm:pt modelId="{AA588425-E5E3-4804-B09B-56CF6307D0E7}" type="pres">
      <dgm:prSet presAssocID="{6EB9CFFC-E1FF-42DA-ACB9-BA754548719C}" presName="compNode" presStyleCnt="0"/>
      <dgm:spPr/>
    </dgm:pt>
    <dgm:pt modelId="{A5057BD1-4AF0-4232-8F04-2DCFCBBCBB42}" type="pres">
      <dgm:prSet presAssocID="{6EB9CFFC-E1FF-42DA-ACB9-BA754548719C}" presName="dummyConnPt" presStyleCnt="0"/>
      <dgm:spPr/>
    </dgm:pt>
    <dgm:pt modelId="{5B2A2241-24EC-41C6-AF6B-93D146FA3EB3}" type="pres">
      <dgm:prSet presAssocID="{6EB9CFFC-E1FF-42DA-ACB9-BA754548719C}" presName="node" presStyleLbl="node1" presStyleIdx="1" presStyleCnt="10" custScaleX="1188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C94E6A-6953-4D1C-82D8-990FAF396D3C}" type="pres">
      <dgm:prSet presAssocID="{B5643B17-6DE7-42C6-B096-61DA31D9EE9C}" presName="sibTrans" presStyleLbl="bgSibTrans2D1" presStyleIdx="1" presStyleCnt="9"/>
      <dgm:spPr/>
      <dgm:t>
        <a:bodyPr/>
        <a:lstStyle/>
        <a:p>
          <a:endParaRPr lang="ru-RU"/>
        </a:p>
      </dgm:t>
    </dgm:pt>
    <dgm:pt modelId="{912EAD89-6975-45C6-BF2D-146B9D7D8304}" type="pres">
      <dgm:prSet presAssocID="{BCB29F54-BBC2-42AE-87FE-FD8BC32AD011}" presName="compNode" presStyleCnt="0"/>
      <dgm:spPr/>
    </dgm:pt>
    <dgm:pt modelId="{A6BB002E-D54C-41DE-A179-20AF11147B8E}" type="pres">
      <dgm:prSet presAssocID="{BCB29F54-BBC2-42AE-87FE-FD8BC32AD011}" presName="dummyConnPt" presStyleCnt="0"/>
      <dgm:spPr/>
    </dgm:pt>
    <dgm:pt modelId="{7D3BE845-DDFF-49BF-B26D-2EA38EB76066}" type="pres">
      <dgm:prSet presAssocID="{BCB29F54-BBC2-42AE-87FE-FD8BC32AD011}" presName="node" presStyleLbl="node1" presStyleIdx="2" presStyleCnt="10" custScaleX="1188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D14AEE-9AED-4EBE-8DC0-949CF256B129}" type="pres">
      <dgm:prSet presAssocID="{ABED02F0-E7FA-4F57-975B-9629C5D65D3A}" presName="sibTrans" presStyleLbl="bgSibTrans2D1" presStyleIdx="2" presStyleCnt="9"/>
      <dgm:spPr/>
      <dgm:t>
        <a:bodyPr/>
        <a:lstStyle/>
        <a:p>
          <a:endParaRPr lang="ru-RU"/>
        </a:p>
      </dgm:t>
    </dgm:pt>
    <dgm:pt modelId="{B45495A0-4C74-4E9D-BBD4-D9DE3A47C024}" type="pres">
      <dgm:prSet presAssocID="{3BAD236D-8AA6-4F95-BD68-3D6AD4E6148D}" presName="compNode" presStyleCnt="0"/>
      <dgm:spPr/>
    </dgm:pt>
    <dgm:pt modelId="{1D817DBC-231B-41F7-9ACA-7A66CCE9977D}" type="pres">
      <dgm:prSet presAssocID="{3BAD236D-8AA6-4F95-BD68-3D6AD4E6148D}" presName="dummyConnPt" presStyleCnt="0"/>
      <dgm:spPr/>
    </dgm:pt>
    <dgm:pt modelId="{179F23E5-02B8-438C-9362-76704F0948B9}" type="pres">
      <dgm:prSet presAssocID="{3BAD236D-8AA6-4F95-BD68-3D6AD4E6148D}" presName="node" presStyleLbl="node1" presStyleIdx="3" presStyleCnt="10" custScaleX="1188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259DB5-FD4C-4AE5-9EB9-FF9B4270705E}" type="pres">
      <dgm:prSet presAssocID="{41190E95-1BA0-484D-8604-F0FFC302D0C3}" presName="sibTrans" presStyleLbl="bgSibTrans2D1" presStyleIdx="3" presStyleCnt="9"/>
      <dgm:spPr/>
      <dgm:t>
        <a:bodyPr/>
        <a:lstStyle/>
        <a:p>
          <a:endParaRPr lang="ru-RU"/>
        </a:p>
      </dgm:t>
    </dgm:pt>
    <dgm:pt modelId="{31770C8D-E90C-4988-BD13-DF164A1D17F6}" type="pres">
      <dgm:prSet presAssocID="{669F5B27-5C95-4924-A76C-57E45CB42587}" presName="compNode" presStyleCnt="0"/>
      <dgm:spPr/>
    </dgm:pt>
    <dgm:pt modelId="{623A0ABA-7598-49B9-B8FC-CAF7656A9DF3}" type="pres">
      <dgm:prSet presAssocID="{669F5B27-5C95-4924-A76C-57E45CB42587}" presName="dummyConnPt" presStyleCnt="0"/>
      <dgm:spPr/>
    </dgm:pt>
    <dgm:pt modelId="{AB4CD534-5164-40C9-ADB0-394385B84AD7}" type="pres">
      <dgm:prSet presAssocID="{669F5B27-5C95-4924-A76C-57E45CB42587}" presName="node" presStyleLbl="node1" presStyleIdx="4" presStyleCnt="10" custScaleX="1231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B8A5E5-E023-4FE0-8DD8-BE667274700E}" type="pres">
      <dgm:prSet presAssocID="{B10509A4-5E4C-48EB-8BD0-C1326A7BD00E}" presName="sibTrans" presStyleLbl="bgSibTrans2D1" presStyleIdx="4" presStyleCnt="9"/>
      <dgm:spPr/>
      <dgm:t>
        <a:bodyPr/>
        <a:lstStyle/>
        <a:p>
          <a:endParaRPr lang="ru-RU"/>
        </a:p>
      </dgm:t>
    </dgm:pt>
    <dgm:pt modelId="{C1268A8D-7608-42C0-A73E-F70216949CB9}" type="pres">
      <dgm:prSet presAssocID="{D0557293-0DC2-480C-AB6A-1E8F807DE3FC}" presName="compNode" presStyleCnt="0"/>
      <dgm:spPr/>
    </dgm:pt>
    <dgm:pt modelId="{CE8D7C2F-5CB3-4256-AB7E-D293048C845B}" type="pres">
      <dgm:prSet presAssocID="{D0557293-0DC2-480C-AB6A-1E8F807DE3FC}" presName="dummyConnPt" presStyleCnt="0"/>
      <dgm:spPr/>
    </dgm:pt>
    <dgm:pt modelId="{54325C9D-F06A-4B0E-AE36-58F3D9A50DA9}" type="pres">
      <dgm:prSet presAssocID="{D0557293-0DC2-480C-AB6A-1E8F807DE3FC}" presName="node" presStyleLbl="node1" presStyleIdx="5" presStyleCnt="10" custScaleX="1231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503C54-E145-4012-8458-82736AA893A6}" type="pres">
      <dgm:prSet presAssocID="{98E0B912-BC32-4182-B897-04C39F29D94D}" presName="sibTrans" presStyleLbl="bgSibTrans2D1" presStyleIdx="5" presStyleCnt="9"/>
      <dgm:spPr/>
      <dgm:t>
        <a:bodyPr/>
        <a:lstStyle/>
        <a:p>
          <a:endParaRPr lang="ru-RU"/>
        </a:p>
      </dgm:t>
    </dgm:pt>
    <dgm:pt modelId="{8E87FFBE-532B-412A-B302-86557F7DF240}" type="pres">
      <dgm:prSet presAssocID="{8F606AD3-CDA1-418C-B2FF-1949890577D1}" presName="compNode" presStyleCnt="0"/>
      <dgm:spPr/>
    </dgm:pt>
    <dgm:pt modelId="{9BC8C1CD-F03D-4436-802A-012415C2A670}" type="pres">
      <dgm:prSet presAssocID="{8F606AD3-CDA1-418C-B2FF-1949890577D1}" presName="dummyConnPt" presStyleCnt="0"/>
      <dgm:spPr/>
    </dgm:pt>
    <dgm:pt modelId="{EA93A387-D50D-4756-BAC7-CC45043C9504}" type="pres">
      <dgm:prSet presAssocID="{8F606AD3-CDA1-418C-B2FF-1949890577D1}" presName="node" presStyleLbl="node1" presStyleIdx="6" presStyleCnt="10" custScaleX="1231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378027-29B5-41C1-B04B-4FA4EE56F151}" type="pres">
      <dgm:prSet presAssocID="{A8244B09-2D19-46C3-8CEB-C53D1A728DC8}" presName="sibTrans" presStyleLbl="bgSibTrans2D1" presStyleIdx="6" presStyleCnt="9"/>
      <dgm:spPr/>
      <dgm:t>
        <a:bodyPr/>
        <a:lstStyle/>
        <a:p>
          <a:endParaRPr lang="ru-RU"/>
        </a:p>
      </dgm:t>
    </dgm:pt>
    <dgm:pt modelId="{8C7DAB06-55CA-41F1-892C-420B750246E6}" type="pres">
      <dgm:prSet presAssocID="{C65EFB7A-08C8-44C6-AE2B-E2E36503394D}" presName="compNode" presStyleCnt="0"/>
      <dgm:spPr/>
    </dgm:pt>
    <dgm:pt modelId="{B26685BB-0C13-4E39-A8A5-CA83C213A6E0}" type="pres">
      <dgm:prSet presAssocID="{C65EFB7A-08C8-44C6-AE2B-E2E36503394D}" presName="dummyConnPt" presStyleCnt="0"/>
      <dgm:spPr/>
    </dgm:pt>
    <dgm:pt modelId="{771F5FD7-B391-44D5-B473-7BFC02B66CC3}" type="pres">
      <dgm:prSet presAssocID="{C65EFB7A-08C8-44C6-AE2B-E2E36503394D}" presName="node" presStyleLbl="node1" presStyleIdx="7" presStyleCnt="10" custScaleX="1231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572E2B-0B64-4F47-B0A5-036CF7100408}" type="pres">
      <dgm:prSet presAssocID="{15BC55F8-D884-4877-8708-C224E78EDE46}" presName="sibTrans" presStyleLbl="bgSibTrans2D1" presStyleIdx="7" presStyleCnt="9"/>
      <dgm:spPr/>
      <dgm:t>
        <a:bodyPr/>
        <a:lstStyle/>
        <a:p>
          <a:endParaRPr lang="ru-RU"/>
        </a:p>
      </dgm:t>
    </dgm:pt>
    <dgm:pt modelId="{C70B78E3-474C-4105-AD83-C6682ADC9B07}" type="pres">
      <dgm:prSet presAssocID="{AAA94E92-9448-450F-A4B9-0193E4FE8084}" presName="compNode" presStyleCnt="0"/>
      <dgm:spPr/>
    </dgm:pt>
    <dgm:pt modelId="{1E0DBA9B-8C5E-48D7-914C-F1A417DEEA8A}" type="pres">
      <dgm:prSet presAssocID="{AAA94E92-9448-450F-A4B9-0193E4FE8084}" presName="dummyConnPt" presStyleCnt="0"/>
      <dgm:spPr/>
    </dgm:pt>
    <dgm:pt modelId="{46EC901D-2054-40F2-B1E9-088A9BFA01D3}" type="pres">
      <dgm:prSet presAssocID="{AAA94E92-9448-450F-A4B9-0193E4FE8084}" presName="node" presStyleLbl="node1" presStyleIdx="8" presStyleCnt="10" custScaleX="1253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3FFB55-B436-472E-BB2E-6B0FC04EA1A7}" type="pres">
      <dgm:prSet presAssocID="{6D487E87-0689-4979-99AC-329A5CF799E9}" presName="sibTrans" presStyleLbl="bgSibTrans2D1" presStyleIdx="8" presStyleCnt="9"/>
      <dgm:spPr/>
      <dgm:t>
        <a:bodyPr/>
        <a:lstStyle/>
        <a:p>
          <a:endParaRPr lang="ru-RU"/>
        </a:p>
      </dgm:t>
    </dgm:pt>
    <dgm:pt modelId="{357CB320-1E0D-4862-A5CB-1046FA298BCC}" type="pres">
      <dgm:prSet presAssocID="{2762DB0F-0010-4E2F-96A7-F43274C9F254}" presName="compNode" presStyleCnt="0"/>
      <dgm:spPr/>
    </dgm:pt>
    <dgm:pt modelId="{2711800E-6E3B-4810-B488-D2153DB818CE}" type="pres">
      <dgm:prSet presAssocID="{2762DB0F-0010-4E2F-96A7-F43274C9F254}" presName="dummyConnPt" presStyleCnt="0"/>
      <dgm:spPr/>
    </dgm:pt>
    <dgm:pt modelId="{FC4055DF-C717-46AF-8026-16F7A9379280}" type="pres">
      <dgm:prSet presAssocID="{2762DB0F-0010-4E2F-96A7-F43274C9F254}" presName="node" presStyleLbl="node1" presStyleIdx="9" presStyleCnt="10" custScaleX="1253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9209D0B-FBBE-4D9E-A896-EE2144178860}" srcId="{C26B2D11-BC38-4E36-9FCB-FD2E927E2AC6}" destId="{2762DB0F-0010-4E2F-96A7-F43274C9F254}" srcOrd="9" destOrd="0" parTransId="{D77C905D-5C0D-4AE4-89A4-135D315E3157}" sibTransId="{DFC211FD-B529-4325-ADB3-5708FAD213CB}"/>
    <dgm:cxn modelId="{352EECD0-08FF-4C37-9092-E895327DAAA9}" type="presOf" srcId="{C26B2D11-BC38-4E36-9FCB-FD2E927E2AC6}" destId="{92A3C45E-8907-4146-BE6B-BCFCC7B05D5E}" srcOrd="0" destOrd="0" presId="urn:microsoft.com/office/officeart/2005/8/layout/bProcess4"/>
    <dgm:cxn modelId="{4FDC5E21-0ED2-4940-BF47-48C09B1566D4}" type="presOf" srcId="{0114E507-F840-4C69-A689-012E63380922}" destId="{7EA8CDC8-5F67-41DB-B931-57744E6289BE}" srcOrd="0" destOrd="0" presId="urn:microsoft.com/office/officeart/2005/8/layout/bProcess4"/>
    <dgm:cxn modelId="{0F56BEE8-643B-45EB-B694-A166A3DBB290}" type="presOf" srcId="{B10509A4-5E4C-48EB-8BD0-C1326A7BD00E}" destId="{D7B8A5E5-E023-4FE0-8DD8-BE667274700E}" srcOrd="0" destOrd="0" presId="urn:microsoft.com/office/officeart/2005/8/layout/bProcess4"/>
    <dgm:cxn modelId="{12D723A0-A44A-4F22-90FB-E460DE036A63}" type="presOf" srcId="{C65EFB7A-08C8-44C6-AE2B-E2E36503394D}" destId="{771F5FD7-B391-44D5-B473-7BFC02B66CC3}" srcOrd="0" destOrd="0" presId="urn:microsoft.com/office/officeart/2005/8/layout/bProcess4"/>
    <dgm:cxn modelId="{BB111A90-3942-4976-99AF-1D69D898FCD4}" srcId="{C26B2D11-BC38-4E36-9FCB-FD2E927E2AC6}" destId="{8F606AD3-CDA1-418C-B2FF-1949890577D1}" srcOrd="6" destOrd="0" parTransId="{60B3AFB3-C25A-4F75-8384-BC7186C1FBA1}" sibTransId="{A8244B09-2D19-46C3-8CEB-C53D1A728DC8}"/>
    <dgm:cxn modelId="{4A1F3D28-3BF2-4CA9-8976-AB9F0BE38D14}" srcId="{C26B2D11-BC38-4E36-9FCB-FD2E927E2AC6}" destId="{D0557293-0DC2-480C-AB6A-1E8F807DE3FC}" srcOrd="5" destOrd="0" parTransId="{BD64D889-A948-44F7-9431-3D23EBAF349A}" sibTransId="{98E0B912-BC32-4182-B897-04C39F29D94D}"/>
    <dgm:cxn modelId="{4E47278A-81B6-4AC0-A248-9A8B4229B5FF}" type="presOf" srcId="{6D487E87-0689-4979-99AC-329A5CF799E9}" destId="{D63FFB55-B436-472E-BB2E-6B0FC04EA1A7}" srcOrd="0" destOrd="0" presId="urn:microsoft.com/office/officeart/2005/8/layout/bProcess4"/>
    <dgm:cxn modelId="{ED41C104-1CA5-4C55-88E5-F180F4E0101A}" srcId="{C26B2D11-BC38-4E36-9FCB-FD2E927E2AC6}" destId="{AAA94E92-9448-450F-A4B9-0193E4FE8084}" srcOrd="8" destOrd="0" parTransId="{A050AAF8-E021-4D80-89EC-9272571472B8}" sibTransId="{6D487E87-0689-4979-99AC-329A5CF799E9}"/>
    <dgm:cxn modelId="{C535F800-6DE1-4F5D-9665-7EF8DA0E16E6}" type="presOf" srcId="{3BAD236D-8AA6-4F95-BD68-3D6AD4E6148D}" destId="{179F23E5-02B8-438C-9362-76704F0948B9}" srcOrd="0" destOrd="0" presId="urn:microsoft.com/office/officeart/2005/8/layout/bProcess4"/>
    <dgm:cxn modelId="{F1321532-549A-4333-927D-EACDD15A51B3}" srcId="{C26B2D11-BC38-4E36-9FCB-FD2E927E2AC6}" destId="{3BAD236D-8AA6-4F95-BD68-3D6AD4E6148D}" srcOrd="3" destOrd="0" parTransId="{F582B5D3-B907-4D06-A781-CA88220F0064}" sibTransId="{41190E95-1BA0-484D-8604-F0FFC302D0C3}"/>
    <dgm:cxn modelId="{CB9B53C4-AD33-4A03-9703-03BF11CA0404}" type="presOf" srcId="{98E0B912-BC32-4182-B897-04C39F29D94D}" destId="{1F503C54-E145-4012-8458-82736AA893A6}" srcOrd="0" destOrd="0" presId="urn:microsoft.com/office/officeart/2005/8/layout/bProcess4"/>
    <dgm:cxn modelId="{44A18CE8-55A8-4E04-A931-175CA5F7C329}" srcId="{C26B2D11-BC38-4E36-9FCB-FD2E927E2AC6}" destId="{0114E507-F840-4C69-A689-012E63380922}" srcOrd="0" destOrd="0" parTransId="{835F1528-FB69-41A6-BF5C-63143FF070AF}" sibTransId="{11227F79-4DE1-4525-8727-805908133827}"/>
    <dgm:cxn modelId="{42EB037D-78DB-42ED-8BD6-62530B668D1E}" srcId="{C26B2D11-BC38-4E36-9FCB-FD2E927E2AC6}" destId="{C65EFB7A-08C8-44C6-AE2B-E2E36503394D}" srcOrd="7" destOrd="0" parTransId="{0D157BCC-E2B8-4DDB-A3E7-928C5220EC24}" sibTransId="{15BC55F8-D884-4877-8708-C224E78EDE46}"/>
    <dgm:cxn modelId="{80670F1F-B48B-435F-A5FF-43DD7F4D482E}" type="presOf" srcId="{2762DB0F-0010-4E2F-96A7-F43274C9F254}" destId="{FC4055DF-C717-46AF-8026-16F7A9379280}" srcOrd="0" destOrd="0" presId="urn:microsoft.com/office/officeart/2005/8/layout/bProcess4"/>
    <dgm:cxn modelId="{53E70BE5-0CD8-451C-9DB3-C00681501F4E}" type="presOf" srcId="{D0557293-0DC2-480C-AB6A-1E8F807DE3FC}" destId="{54325C9D-F06A-4B0E-AE36-58F3D9A50DA9}" srcOrd="0" destOrd="0" presId="urn:microsoft.com/office/officeart/2005/8/layout/bProcess4"/>
    <dgm:cxn modelId="{373DDC7A-AC7E-4CCF-B920-CCA9FB4E32EF}" type="presOf" srcId="{A8244B09-2D19-46C3-8CEB-C53D1A728DC8}" destId="{76378027-29B5-41C1-B04B-4FA4EE56F151}" srcOrd="0" destOrd="0" presId="urn:microsoft.com/office/officeart/2005/8/layout/bProcess4"/>
    <dgm:cxn modelId="{24A7C1DE-E5F7-4FBF-B0A4-CFA9D38313BF}" type="presOf" srcId="{11227F79-4DE1-4525-8727-805908133827}" destId="{CE3169FA-AC7A-4EA8-9FD3-793DDBC352D3}" srcOrd="0" destOrd="0" presId="urn:microsoft.com/office/officeart/2005/8/layout/bProcess4"/>
    <dgm:cxn modelId="{7E996CC2-636E-4DC9-99A7-98EFA6F7A83A}" srcId="{C26B2D11-BC38-4E36-9FCB-FD2E927E2AC6}" destId="{6EB9CFFC-E1FF-42DA-ACB9-BA754548719C}" srcOrd="1" destOrd="0" parTransId="{BF8BAF38-2289-481A-A390-D0577B355C5E}" sibTransId="{B5643B17-6DE7-42C6-B096-61DA31D9EE9C}"/>
    <dgm:cxn modelId="{90C9A379-3827-49E5-B3A9-CB2D862D8FDB}" srcId="{C26B2D11-BC38-4E36-9FCB-FD2E927E2AC6}" destId="{669F5B27-5C95-4924-A76C-57E45CB42587}" srcOrd="4" destOrd="0" parTransId="{43850317-C966-4498-8E34-391547036035}" sibTransId="{B10509A4-5E4C-48EB-8BD0-C1326A7BD00E}"/>
    <dgm:cxn modelId="{F341F779-A944-41A3-A882-B0B19AAFD806}" srcId="{C26B2D11-BC38-4E36-9FCB-FD2E927E2AC6}" destId="{BCB29F54-BBC2-42AE-87FE-FD8BC32AD011}" srcOrd="2" destOrd="0" parTransId="{66FA48B8-AC06-4366-8FC7-8EFBDA150386}" sibTransId="{ABED02F0-E7FA-4F57-975B-9629C5D65D3A}"/>
    <dgm:cxn modelId="{6F9BFEB4-2552-4492-9EE6-3BF4AB6F24F5}" type="presOf" srcId="{AAA94E92-9448-450F-A4B9-0193E4FE8084}" destId="{46EC901D-2054-40F2-B1E9-088A9BFA01D3}" srcOrd="0" destOrd="0" presId="urn:microsoft.com/office/officeart/2005/8/layout/bProcess4"/>
    <dgm:cxn modelId="{C3DDC71F-4C84-40B2-8FC3-B2FBD823347B}" type="presOf" srcId="{669F5B27-5C95-4924-A76C-57E45CB42587}" destId="{AB4CD534-5164-40C9-ADB0-394385B84AD7}" srcOrd="0" destOrd="0" presId="urn:microsoft.com/office/officeart/2005/8/layout/bProcess4"/>
    <dgm:cxn modelId="{74CE6F43-154F-4389-8A6B-89E609B5F9C0}" type="presOf" srcId="{41190E95-1BA0-484D-8604-F0FFC302D0C3}" destId="{27259DB5-FD4C-4AE5-9EB9-FF9B4270705E}" srcOrd="0" destOrd="0" presId="urn:microsoft.com/office/officeart/2005/8/layout/bProcess4"/>
    <dgm:cxn modelId="{B735C647-08B6-470E-AF01-497BD5A39223}" type="presOf" srcId="{BCB29F54-BBC2-42AE-87FE-FD8BC32AD011}" destId="{7D3BE845-DDFF-49BF-B26D-2EA38EB76066}" srcOrd="0" destOrd="0" presId="urn:microsoft.com/office/officeart/2005/8/layout/bProcess4"/>
    <dgm:cxn modelId="{B4C3E414-893A-4FFD-8ACD-B0C94799F417}" type="presOf" srcId="{B5643B17-6DE7-42C6-B096-61DA31D9EE9C}" destId="{60C94E6A-6953-4D1C-82D8-990FAF396D3C}" srcOrd="0" destOrd="0" presId="urn:microsoft.com/office/officeart/2005/8/layout/bProcess4"/>
    <dgm:cxn modelId="{CD3E9FEC-A1A9-4E98-9609-F168CD6FA7AA}" type="presOf" srcId="{8F606AD3-CDA1-418C-B2FF-1949890577D1}" destId="{EA93A387-D50D-4756-BAC7-CC45043C9504}" srcOrd="0" destOrd="0" presId="urn:microsoft.com/office/officeart/2005/8/layout/bProcess4"/>
    <dgm:cxn modelId="{549B180D-5728-453F-A3DC-E0AD61554470}" type="presOf" srcId="{ABED02F0-E7FA-4F57-975B-9629C5D65D3A}" destId="{8DD14AEE-9AED-4EBE-8DC0-949CF256B129}" srcOrd="0" destOrd="0" presId="urn:microsoft.com/office/officeart/2005/8/layout/bProcess4"/>
    <dgm:cxn modelId="{666CBBC5-44F9-4C9F-AF3A-B95BA8640268}" type="presOf" srcId="{15BC55F8-D884-4877-8708-C224E78EDE46}" destId="{60572E2B-0B64-4F47-B0A5-036CF7100408}" srcOrd="0" destOrd="0" presId="urn:microsoft.com/office/officeart/2005/8/layout/bProcess4"/>
    <dgm:cxn modelId="{38A0E0C6-0A50-4FB3-A6FF-9649843DC998}" type="presOf" srcId="{6EB9CFFC-E1FF-42DA-ACB9-BA754548719C}" destId="{5B2A2241-24EC-41C6-AF6B-93D146FA3EB3}" srcOrd="0" destOrd="0" presId="urn:microsoft.com/office/officeart/2005/8/layout/bProcess4"/>
    <dgm:cxn modelId="{8C6A02A5-8E94-4F58-B649-2E2C77C4B7FC}" type="presParOf" srcId="{92A3C45E-8907-4146-BE6B-BCFCC7B05D5E}" destId="{B5146720-7B64-45EA-B8BC-A5EFB45D581A}" srcOrd="0" destOrd="0" presId="urn:microsoft.com/office/officeart/2005/8/layout/bProcess4"/>
    <dgm:cxn modelId="{6F83F3DA-2E2A-48C1-B56A-FF6D93528E1D}" type="presParOf" srcId="{B5146720-7B64-45EA-B8BC-A5EFB45D581A}" destId="{CF4069BD-D9D5-47DF-BCAF-26A14A1A0F4E}" srcOrd="0" destOrd="0" presId="urn:microsoft.com/office/officeart/2005/8/layout/bProcess4"/>
    <dgm:cxn modelId="{316E1032-D494-4FC6-A564-5D04E411F647}" type="presParOf" srcId="{B5146720-7B64-45EA-B8BC-A5EFB45D581A}" destId="{7EA8CDC8-5F67-41DB-B931-57744E6289BE}" srcOrd="1" destOrd="0" presId="urn:microsoft.com/office/officeart/2005/8/layout/bProcess4"/>
    <dgm:cxn modelId="{A3EB25F4-E21C-40CE-A0BB-F4D8CCFD16AD}" type="presParOf" srcId="{92A3C45E-8907-4146-BE6B-BCFCC7B05D5E}" destId="{CE3169FA-AC7A-4EA8-9FD3-793DDBC352D3}" srcOrd="1" destOrd="0" presId="urn:microsoft.com/office/officeart/2005/8/layout/bProcess4"/>
    <dgm:cxn modelId="{4D20458D-E622-4C2A-BFCC-3EF68AA13432}" type="presParOf" srcId="{92A3C45E-8907-4146-BE6B-BCFCC7B05D5E}" destId="{AA588425-E5E3-4804-B09B-56CF6307D0E7}" srcOrd="2" destOrd="0" presId="urn:microsoft.com/office/officeart/2005/8/layout/bProcess4"/>
    <dgm:cxn modelId="{90707CAA-1F89-46A6-9CB1-5D6BB1623687}" type="presParOf" srcId="{AA588425-E5E3-4804-B09B-56CF6307D0E7}" destId="{A5057BD1-4AF0-4232-8F04-2DCFCBBCBB42}" srcOrd="0" destOrd="0" presId="urn:microsoft.com/office/officeart/2005/8/layout/bProcess4"/>
    <dgm:cxn modelId="{487EB817-FECE-4D18-821F-DB6418F47E25}" type="presParOf" srcId="{AA588425-E5E3-4804-B09B-56CF6307D0E7}" destId="{5B2A2241-24EC-41C6-AF6B-93D146FA3EB3}" srcOrd="1" destOrd="0" presId="urn:microsoft.com/office/officeart/2005/8/layout/bProcess4"/>
    <dgm:cxn modelId="{B542F2BB-8538-4022-82ED-5604DA2CAD8B}" type="presParOf" srcId="{92A3C45E-8907-4146-BE6B-BCFCC7B05D5E}" destId="{60C94E6A-6953-4D1C-82D8-990FAF396D3C}" srcOrd="3" destOrd="0" presId="urn:microsoft.com/office/officeart/2005/8/layout/bProcess4"/>
    <dgm:cxn modelId="{68EF655E-15C8-45D1-9DD7-7DF7B4CC8B53}" type="presParOf" srcId="{92A3C45E-8907-4146-BE6B-BCFCC7B05D5E}" destId="{912EAD89-6975-45C6-BF2D-146B9D7D8304}" srcOrd="4" destOrd="0" presId="urn:microsoft.com/office/officeart/2005/8/layout/bProcess4"/>
    <dgm:cxn modelId="{0F0C1B2A-E7BD-4FF9-B046-D69B26A313A3}" type="presParOf" srcId="{912EAD89-6975-45C6-BF2D-146B9D7D8304}" destId="{A6BB002E-D54C-41DE-A179-20AF11147B8E}" srcOrd="0" destOrd="0" presId="urn:microsoft.com/office/officeart/2005/8/layout/bProcess4"/>
    <dgm:cxn modelId="{2B99CCE4-3E8E-40D5-A77D-C4B3FB39A8E9}" type="presParOf" srcId="{912EAD89-6975-45C6-BF2D-146B9D7D8304}" destId="{7D3BE845-DDFF-49BF-B26D-2EA38EB76066}" srcOrd="1" destOrd="0" presId="urn:microsoft.com/office/officeart/2005/8/layout/bProcess4"/>
    <dgm:cxn modelId="{7CD39510-909B-49D4-A6CC-97EFF84ACF93}" type="presParOf" srcId="{92A3C45E-8907-4146-BE6B-BCFCC7B05D5E}" destId="{8DD14AEE-9AED-4EBE-8DC0-949CF256B129}" srcOrd="5" destOrd="0" presId="urn:microsoft.com/office/officeart/2005/8/layout/bProcess4"/>
    <dgm:cxn modelId="{4630AFEC-4880-4266-8451-97B3867A4CEB}" type="presParOf" srcId="{92A3C45E-8907-4146-BE6B-BCFCC7B05D5E}" destId="{B45495A0-4C74-4E9D-BBD4-D9DE3A47C024}" srcOrd="6" destOrd="0" presId="urn:microsoft.com/office/officeart/2005/8/layout/bProcess4"/>
    <dgm:cxn modelId="{F62A2240-0CFA-44F7-98B5-733203358BDF}" type="presParOf" srcId="{B45495A0-4C74-4E9D-BBD4-D9DE3A47C024}" destId="{1D817DBC-231B-41F7-9ACA-7A66CCE9977D}" srcOrd="0" destOrd="0" presId="urn:microsoft.com/office/officeart/2005/8/layout/bProcess4"/>
    <dgm:cxn modelId="{F237B950-CD5E-4DAF-9081-D461D7C1BAB0}" type="presParOf" srcId="{B45495A0-4C74-4E9D-BBD4-D9DE3A47C024}" destId="{179F23E5-02B8-438C-9362-76704F0948B9}" srcOrd="1" destOrd="0" presId="urn:microsoft.com/office/officeart/2005/8/layout/bProcess4"/>
    <dgm:cxn modelId="{48CA79A0-0452-4AD1-85FB-81D588BCB6CB}" type="presParOf" srcId="{92A3C45E-8907-4146-BE6B-BCFCC7B05D5E}" destId="{27259DB5-FD4C-4AE5-9EB9-FF9B4270705E}" srcOrd="7" destOrd="0" presId="urn:microsoft.com/office/officeart/2005/8/layout/bProcess4"/>
    <dgm:cxn modelId="{61AF8CB9-D10E-4CBF-8112-59252ADFEF1E}" type="presParOf" srcId="{92A3C45E-8907-4146-BE6B-BCFCC7B05D5E}" destId="{31770C8D-E90C-4988-BD13-DF164A1D17F6}" srcOrd="8" destOrd="0" presId="urn:microsoft.com/office/officeart/2005/8/layout/bProcess4"/>
    <dgm:cxn modelId="{9463EE0B-A890-4B3C-A5EA-B3160195A0C3}" type="presParOf" srcId="{31770C8D-E90C-4988-BD13-DF164A1D17F6}" destId="{623A0ABA-7598-49B9-B8FC-CAF7656A9DF3}" srcOrd="0" destOrd="0" presId="urn:microsoft.com/office/officeart/2005/8/layout/bProcess4"/>
    <dgm:cxn modelId="{EC3AB0EA-B314-46E6-A004-25930E1B95BA}" type="presParOf" srcId="{31770C8D-E90C-4988-BD13-DF164A1D17F6}" destId="{AB4CD534-5164-40C9-ADB0-394385B84AD7}" srcOrd="1" destOrd="0" presId="urn:microsoft.com/office/officeart/2005/8/layout/bProcess4"/>
    <dgm:cxn modelId="{CFBC8FE1-EABC-485A-B85F-D90323A541B9}" type="presParOf" srcId="{92A3C45E-8907-4146-BE6B-BCFCC7B05D5E}" destId="{D7B8A5E5-E023-4FE0-8DD8-BE667274700E}" srcOrd="9" destOrd="0" presId="urn:microsoft.com/office/officeart/2005/8/layout/bProcess4"/>
    <dgm:cxn modelId="{D79F1627-5A50-45E2-95F3-414B8F0647AB}" type="presParOf" srcId="{92A3C45E-8907-4146-BE6B-BCFCC7B05D5E}" destId="{C1268A8D-7608-42C0-A73E-F70216949CB9}" srcOrd="10" destOrd="0" presId="urn:microsoft.com/office/officeart/2005/8/layout/bProcess4"/>
    <dgm:cxn modelId="{16099F23-7301-4059-B35F-DBD56E2137FA}" type="presParOf" srcId="{C1268A8D-7608-42C0-A73E-F70216949CB9}" destId="{CE8D7C2F-5CB3-4256-AB7E-D293048C845B}" srcOrd="0" destOrd="0" presId="urn:microsoft.com/office/officeart/2005/8/layout/bProcess4"/>
    <dgm:cxn modelId="{69282BCD-0574-43C4-8D13-BC0D00F65861}" type="presParOf" srcId="{C1268A8D-7608-42C0-A73E-F70216949CB9}" destId="{54325C9D-F06A-4B0E-AE36-58F3D9A50DA9}" srcOrd="1" destOrd="0" presId="urn:microsoft.com/office/officeart/2005/8/layout/bProcess4"/>
    <dgm:cxn modelId="{49D50062-E4B4-4CCF-B46D-F312B45CA35B}" type="presParOf" srcId="{92A3C45E-8907-4146-BE6B-BCFCC7B05D5E}" destId="{1F503C54-E145-4012-8458-82736AA893A6}" srcOrd="11" destOrd="0" presId="urn:microsoft.com/office/officeart/2005/8/layout/bProcess4"/>
    <dgm:cxn modelId="{C03CB693-EE95-481F-8F96-E97F167771CF}" type="presParOf" srcId="{92A3C45E-8907-4146-BE6B-BCFCC7B05D5E}" destId="{8E87FFBE-532B-412A-B302-86557F7DF240}" srcOrd="12" destOrd="0" presId="urn:microsoft.com/office/officeart/2005/8/layout/bProcess4"/>
    <dgm:cxn modelId="{66E2C23A-3733-46AC-9803-84818EED40AD}" type="presParOf" srcId="{8E87FFBE-532B-412A-B302-86557F7DF240}" destId="{9BC8C1CD-F03D-4436-802A-012415C2A670}" srcOrd="0" destOrd="0" presId="urn:microsoft.com/office/officeart/2005/8/layout/bProcess4"/>
    <dgm:cxn modelId="{D9754836-0C95-4ABF-93DA-FAEF49DE937F}" type="presParOf" srcId="{8E87FFBE-532B-412A-B302-86557F7DF240}" destId="{EA93A387-D50D-4756-BAC7-CC45043C9504}" srcOrd="1" destOrd="0" presId="urn:microsoft.com/office/officeart/2005/8/layout/bProcess4"/>
    <dgm:cxn modelId="{F84663EA-4717-42B2-98AA-CB4D9C1A2AAE}" type="presParOf" srcId="{92A3C45E-8907-4146-BE6B-BCFCC7B05D5E}" destId="{76378027-29B5-41C1-B04B-4FA4EE56F151}" srcOrd="13" destOrd="0" presId="urn:microsoft.com/office/officeart/2005/8/layout/bProcess4"/>
    <dgm:cxn modelId="{949E66CB-48E6-4F47-8E07-272B71A2BEC7}" type="presParOf" srcId="{92A3C45E-8907-4146-BE6B-BCFCC7B05D5E}" destId="{8C7DAB06-55CA-41F1-892C-420B750246E6}" srcOrd="14" destOrd="0" presId="urn:microsoft.com/office/officeart/2005/8/layout/bProcess4"/>
    <dgm:cxn modelId="{B22E742A-1389-4E24-8FFA-4E15C8AF7C3D}" type="presParOf" srcId="{8C7DAB06-55CA-41F1-892C-420B750246E6}" destId="{B26685BB-0C13-4E39-A8A5-CA83C213A6E0}" srcOrd="0" destOrd="0" presId="urn:microsoft.com/office/officeart/2005/8/layout/bProcess4"/>
    <dgm:cxn modelId="{9F7A6FF4-9CFB-4710-8145-B07656F6B70D}" type="presParOf" srcId="{8C7DAB06-55CA-41F1-892C-420B750246E6}" destId="{771F5FD7-B391-44D5-B473-7BFC02B66CC3}" srcOrd="1" destOrd="0" presId="urn:microsoft.com/office/officeart/2005/8/layout/bProcess4"/>
    <dgm:cxn modelId="{41F2F322-FCCB-4D79-9F5A-FC23229283A6}" type="presParOf" srcId="{92A3C45E-8907-4146-BE6B-BCFCC7B05D5E}" destId="{60572E2B-0B64-4F47-B0A5-036CF7100408}" srcOrd="15" destOrd="0" presId="urn:microsoft.com/office/officeart/2005/8/layout/bProcess4"/>
    <dgm:cxn modelId="{EA18BB74-9F05-45BF-A2F8-8450C378E583}" type="presParOf" srcId="{92A3C45E-8907-4146-BE6B-BCFCC7B05D5E}" destId="{C70B78E3-474C-4105-AD83-C6682ADC9B07}" srcOrd="16" destOrd="0" presId="urn:microsoft.com/office/officeart/2005/8/layout/bProcess4"/>
    <dgm:cxn modelId="{2BBD1866-E0FB-4C61-920F-61951046C11C}" type="presParOf" srcId="{C70B78E3-474C-4105-AD83-C6682ADC9B07}" destId="{1E0DBA9B-8C5E-48D7-914C-F1A417DEEA8A}" srcOrd="0" destOrd="0" presId="urn:microsoft.com/office/officeart/2005/8/layout/bProcess4"/>
    <dgm:cxn modelId="{902D3E73-845C-435C-84C3-B6FDAA0A7A60}" type="presParOf" srcId="{C70B78E3-474C-4105-AD83-C6682ADC9B07}" destId="{46EC901D-2054-40F2-B1E9-088A9BFA01D3}" srcOrd="1" destOrd="0" presId="urn:microsoft.com/office/officeart/2005/8/layout/bProcess4"/>
    <dgm:cxn modelId="{2DAF6699-4EC4-49AD-B274-5DE52C49256D}" type="presParOf" srcId="{92A3C45E-8907-4146-BE6B-BCFCC7B05D5E}" destId="{D63FFB55-B436-472E-BB2E-6B0FC04EA1A7}" srcOrd="17" destOrd="0" presId="urn:microsoft.com/office/officeart/2005/8/layout/bProcess4"/>
    <dgm:cxn modelId="{DC207E7D-C7CD-41F9-9CF4-A18C81A07643}" type="presParOf" srcId="{92A3C45E-8907-4146-BE6B-BCFCC7B05D5E}" destId="{357CB320-1E0D-4862-A5CB-1046FA298BCC}" srcOrd="18" destOrd="0" presId="urn:microsoft.com/office/officeart/2005/8/layout/bProcess4"/>
    <dgm:cxn modelId="{1E6CF32A-9B5B-4CBF-B395-E2709F7ACAA1}" type="presParOf" srcId="{357CB320-1E0D-4862-A5CB-1046FA298BCC}" destId="{2711800E-6E3B-4810-B488-D2153DB818CE}" srcOrd="0" destOrd="0" presId="urn:microsoft.com/office/officeart/2005/8/layout/bProcess4"/>
    <dgm:cxn modelId="{5F9D1D79-E016-4A8F-ABDF-08765260BB85}" type="presParOf" srcId="{357CB320-1E0D-4862-A5CB-1046FA298BCC}" destId="{FC4055DF-C717-46AF-8026-16F7A9379280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C3A4B3E-5531-437F-80C7-B6FFFB60EDBC}" type="doc">
      <dgm:prSet loTypeId="urn:microsoft.com/office/officeart/2005/8/layout/hierarchy3" loCatId="hierarchy" qsTypeId="urn:microsoft.com/office/officeart/2005/8/quickstyle/simple1" qsCatId="simple" csTypeId="urn:microsoft.com/office/officeart/2005/8/colors/accent3_4" csCatId="accent3" phldr="1"/>
      <dgm:spPr/>
      <dgm:t>
        <a:bodyPr/>
        <a:lstStyle/>
        <a:p>
          <a:endParaRPr lang="ru-RU"/>
        </a:p>
      </dgm:t>
    </dgm:pt>
    <dgm:pt modelId="{36A5E9F4-63B5-4B92-8E91-1831F8AB6B44}">
      <dgm:prSet phldrT="[Текст]" custT="1"/>
      <dgm:spPr/>
      <dgm:t>
        <a:bodyPr/>
        <a:lstStyle/>
        <a:p>
          <a:r>
            <a:rPr lang="ru-RU" sz="3600" dirty="0" smtClean="0">
              <a:latin typeface="Book Antiqua" pitchFamily="18" charset="0"/>
            </a:rPr>
            <a:t>ШИНЫ</a:t>
          </a:r>
          <a:endParaRPr lang="ru-RU" sz="3600" dirty="0">
            <a:latin typeface="Book Antiqua" pitchFamily="18" charset="0"/>
          </a:endParaRPr>
        </a:p>
      </dgm:t>
    </dgm:pt>
    <dgm:pt modelId="{3F4392F3-06D1-41A2-815D-1D08A19BEA3B}" type="parTrans" cxnId="{F114DF85-7DF7-411F-8708-3FE6A0C9DE3D}">
      <dgm:prSet/>
      <dgm:spPr/>
      <dgm:t>
        <a:bodyPr/>
        <a:lstStyle/>
        <a:p>
          <a:endParaRPr lang="ru-RU"/>
        </a:p>
      </dgm:t>
    </dgm:pt>
    <dgm:pt modelId="{0BD0FE02-22CD-4AEA-B42F-FBE2B6823F4F}" type="sibTrans" cxnId="{F114DF85-7DF7-411F-8708-3FE6A0C9DE3D}">
      <dgm:prSet/>
      <dgm:spPr/>
      <dgm:t>
        <a:bodyPr/>
        <a:lstStyle/>
        <a:p>
          <a:endParaRPr lang="ru-RU"/>
        </a:p>
      </dgm:t>
    </dgm:pt>
    <dgm:pt modelId="{674B339F-C4DB-4152-8565-59F5E483E2F4}">
      <dgm:prSet phldrT="[Текст]"/>
      <dgm:spPr/>
      <dgm:t>
        <a:bodyPr/>
        <a:lstStyle/>
        <a:p>
          <a:r>
            <a:rPr lang="ru-RU" b="1" dirty="0" smtClean="0">
              <a:latin typeface="Book Antiqua" pitchFamily="18" charset="0"/>
            </a:rPr>
            <a:t>ПРОСТЫЕ ШИНЫ ИЛИ ФИКСАЦИОННЫЕ</a:t>
          </a:r>
          <a:endParaRPr lang="ru-RU" b="1" dirty="0">
            <a:latin typeface="Book Antiqua" pitchFamily="18" charset="0"/>
          </a:endParaRPr>
        </a:p>
      </dgm:t>
    </dgm:pt>
    <dgm:pt modelId="{D8E944B5-36D4-4AFB-BD6D-C28E48EAA10A}" type="parTrans" cxnId="{5FA13EF4-AC3E-4BDC-A826-9F970605A871}">
      <dgm:prSet/>
      <dgm:spPr/>
      <dgm:t>
        <a:bodyPr/>
        <a:lstStyle/>
        <a:p>
          <a:endParaRPr lang="ru-RU"/>
        </a:p>
      </dgm:t>
    </dgm:pt>
    <dgm:pt modelId="{52E56EB4-F230-407D-BD31-AC2FD52A920C}" type="sibTrans" cxnId="{5FA13EF4-AC3E-4BDC-A826-9F970605A871}">
      <dgm:prSet/>
      <dgm:spPr/>
      <dgm:t>
        <a:bodyPr/>
        <a:lstStyle/>
        <a:p>
          <a:endParaRPr lang="ru-RU"/>
        </a:p>
      </dgm:t>
    </dgm:pt>
    <dgm:pt modelId="{C3B57E0D-8EEC-4AE3-ADA4-1F7A3E04CC22}">
      <dgm:prSet phldrT="[Текст]"/>
      <dgm:spPr/>
      <dgm:t>
        <a:bodyPr/>
        <a:lstStyle/>
        <a:p>
          <a:r>
            <a:rPr lang="ru-RU" b="1" dirty="0" smtClean="0">
              <a:latin typeface="Times New Roman"/>
            </a:rPr>
            <a:t>ЭКСТЕНЗИОННЫЕ ШИНЫ ИЛИ АППАРАТЫ  </a:t>
          </a:r>
          <a:endParaRPr lang="ru-RU" b="1" dirty="0">
            <a:latin typeface="Book Antiqua" pitchFamily="18" charset="0"/>
          </a:endParaRPr>
        </a:p>
      </dgm:t>
    </dgm:pt>
    <dgm:pt modelId="{AD53A965-FF50-4475-ADB5-8525759E18CC}" type="parTrans" cxnId="{0ADA7F81-5071-48FC-AF2E-047AAD8DED2B}">
      <dgm:prSet/>
      <dgm:spPr/>
      <dgm:t>
        <a:bodyPr/>
        <a:lstStyle/>
        <a:p>
          <a:endParaRPr lang="ru-RU"/>
        </a:p>
      </dgm:t>
    </dgm:pt>
    <dgm:pt modelId="{31EB7BD4-E37E-46F1-94CD-AAEE8BF193FE}" type="sibTrans" cxnId="{0ADA7F81-5071-48FC-AF2E-047AAD8DED2B}">
      <dgm:prSet/>
      <dgm:spPr/>
      <dgm:t>
        <a:bodyPr/>
        <a:lstStyle/>
        <a:p>
          <a:endParaRPr lang="ru-RU"/>
        </a:p>
      </dgm:t>
    </dgm:pt>
    <dgm:pt modelId="{1F570B77-DFFB-4383-B6BD-771824CCF4D1}" type="pres">
      <dgm:prSet presAssocID="{AC3A4B3E-5531-437F-80C7-B6FFFB60EDBC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CF710AB1-03F5-4E39-8D61-2B9F608AC8F1}" type="pres">
      <dgm:prSet presAssocID="{36A5E9F4-63B5-4B92-8E91-1831F8AB6B44}" presName="root" presStyleCnt="0"/>
      <dgm:spPr/>
    </dgm:pt>
    <dgm:pt modelId="{DDC790C0-FBBC-46C4-8E12-2069822AD610}" type="pres">
      <dgm:prSet presAssocID="{36A5E9F4-63B5-4B92-8E91-1831F8AB6B44}" presName="rootComposite" presStyleCnt="0"/>
      <dgm:spPr/>
    </dgm:pt>
    <dgm:pt modelId="{FC6262EF-E9C0-4382-94FE-B57D48BFB294}" type="pres">
      <dgm:prSet presAssocID="{36A5E9F4-63B5-4B92-8E91-1831F8AB6B44}" presName="rootText" presStyleLbl="node1" presStyleIdx="0" presStyleCnt="1" custScaleX="134704"/>
      <dgm:spPr/>
      <dgm:t>
        <a:bodyPr/>
        <a:lstStyle/>
        <a:p>
          <a:endParaRPr lang="ru-RU"/>
        </a:p>
      </dgm:t>
    </dgm:pt>
    <dgm:pt modelId="{127B5987-94CF-4370-AB69-FD91398F0A0C}" type="pres">
      <dgm:prSet presAssocID="{36A5E9F4-63B5-4B92-8E91-1831F8AB6B44}" presName="rootConnector" presStyleLbl="node1" presStyleIdx="0" presStyleCnt="1"/>
      <dgm:spPr/>
      <dgm:t>
        <a:bodyPr/>
        <a:lstStyle/>
        <a:p>
          <a:endParaRPr lang="ru-RU"/>
        </a:p>
      </dgm:t>
    </dgm:pt>
    <dgm:pt modelId="{C5BE06FB-A6BB-4EA8-A3E0-CEE6A0A86CDC}" type="pres">
      <dgm:prSet presAssocID="{36A5E9F4-63B5-4B92-8E91-1831F8AB6B44}" presName="childShape" presStyleCnt="0"/>
      <dgm:spPr/>
    </dgm:pt>
    <dgm:pt modelId="{62095DE9-99AF-42CF-B1FD-73B135A0CD45}" type="pres">
      <dgm:prSet presAssocID="{D8E944B5-36D4-4AFB-BD6D-C28E48EAA10A}" presName="Name13" presStyleLbl="parChTrans1D2" presStyleIdx="0" presStyleCnt="2"/>
      <dgm:spPr/>
      <dgm:t>
        <a:bodyPr/>
        <a:lstStyle/>
        <a:p>
          <a:endParaRPr lang="ru-RU"/>
        </a:p>
      </dgm:t>
    </dgm:pt>
    <dgm:pt modelId="{440EE370-2840-4AE0-B71B-A5C1DD6AF70B}" type="pres">
      <dgm:prSet presAssocID="{674B339F-C4DB-4152-8565-59F5E483E2F4}" presName="childText" presStyleLbl="bgAcc1" presStyleIdx="0" presStyleCnt="2" custScaleX="1694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EC9CAB-B32B-4741-B06C-1D9DC6EB2F75}" type="pres">
      <dgm:prSet presAssocID="{AD53A965-FF50-4475-ADB5-8525759E18CC}" presName="Name13" presStyleLbl="parChTrans1D2" presStyleIdx="1" presStyleCnt="2"/>
      <dgm:spPr/>
      <dgm:t>
        <a:bodyPr/>
        <a:lstStyle/>
        <a:p>
          <a:endParaRPr lang="ru-RU"/>
        </a:p>
      </dgm:t>
    </dgm:pt>
    <dgm:pt modelId="{0C3C9F54-8C3A-4448-9BB6-32D7CD241346}" type="pres">
      <dgm:prSet presAssocID="{C3B57E0D-8EEC-4AE3-ADA4-1F7A3E04CC22}" presName="childText" presStyleLbl="bgAcc1" presStyleIdx="1" presStyleCnt="2" custScaleX="1707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807FCC5-47D9-4290-B8B8-72BBD76A4822}" type="presOf" srcId="{36A5E9F4-63B5-4B92-8E91-1831F8AB6B44}" destId="{FC6262EF-E9C0-4382-94FE-B57D48BFB294}" srcOrd="0" destOrd="0" presId="urn:microsoft.com/office/officeart/2005/8/layout/hierarchy3"/>
    <dgm:cxn modelId="{5FA13EF4-AC3E-4BDC-A826-9F970605A871}" srcId="{36A5E9F4-63B5-4B92-8E91-1831F8AB6B44}" destId="{674B339F-C4DB-4152-8565-59F5E483E2F4}" srcOrd="0" destOrd="0" parTransId="{D8E944B5-36D4-4AFB-BD6D-C28E48EAA10A}" sibTransId="{52E56EB4-F230-407D-BD31-AC2FD52A920C}"/>
    <dgm:cxn modelId="{C620C588-D339-4D12-8BED-10051C7DF614}" type="presOf" srcId="{C3B57E0D-8EEC-4AE3-ADA4-1F7A3E04CC22}" destId="{0C3C9F54-8C3A-4448-9BB6-32D7CD241346}" srcOrd="0" destOrd="0" presId="urn:microsoft.com/office/officeart/2005/8/layout/hierarchy3"/>
    <dgm:cxn modelId="{C00BEFD6-7FD9-41C7-A404-D92D79B171AE}" type="presOf" srcId="{AD53A965-FF50-4475-ADB5-8525759E18CC}" destId="{33EC9CAB-B32B-4741-B06C-1D9DC6EB2F75}" srcOrd="0" destOrd="0" presId="urn:microsoft.com/office/officeart/2005/8/layout/hierarchy3"/>
    <dgm:cxn modelId="{4E1FC502-24BC-442A-B611-76B0D4F70914}" type="presOf" srcId="{AC3A4B3E-5531-437F-80C7-B6FFFB60EDBC}" destId="{1F570B77-DFFB-4383-B6BD-771824CCF4D1}" srcOrd="0" destOrd="0" presId="urn:microsoft.com/office/officeart/2005/8/layout/hierarchy3"/>
    <dgm:cxn modelId="{0ADA7F81-5071-48FC-AF2E-047AAD8DED2B}" srcId="{36A5E9F4-63B5-4B92-8E91-1831F8AB6B44}" destId="{C3B57E0D-8EEC-4AE3-ADA4-1F7A3E04CC22}" srcOrd="1" destOrd="0" parTransId="{AD53A965-FF50-4475-ADB5-8525759E18CC}" sibTransId="{31EB7BD4-E37E-46F1-94CD-AAEE8BF193FE}"/>
    <dgm:cxn modelId="{7EC0DF1E-EC28-4460-A8E5-1399EB11AE37}" type="presOf" srcId="{D8E944B5-36D4-4AFB-BD6D-C28E48EAA10A}" destId="{62095DE9-99AF-42CF-B1FD-73B135A0CD45}" srcOrd="0" destOrd="0" presId="urn:microsoft.com/office/officeart/2005/8/layout/hierarchy3"/>
    <dgm:cxn modelId="{F114DF85-7DF7-411F-8708-3FE6A0C9DE3D}" srcId="{AC3A4B3E-5531-437F-80C7-B6FFFB60EDBC}" destId="{36A5E9F4-63B5-4B92-8E91-1831F8AB6B44}" srcOrd="0" destOrd="0" parTransId="{3F4392F3-06D1-41A2-815D-1D08A19BEA3B}" sibTransId="{0BD0FE02-22CD-4AEA-B42F-FBE2B6823F4F}"/>
    <dgm:cxn modelId="{1818F3BF-F22A-40AB-BBEF-0DDC8093EB7C}" type="presOf" srcId="{36A5E9F4-63B5-4B92-8E91-1831F8AB6B44}" destId="{127B5987-94CF-4370-AB69-FD91398F0A0C}" srcOrd="1" destOrd="0" presId="urn:microsoft.com/office/officeart/2005/8/layout/hierarchy3"/>
    <dgm:cxn modelId="{3A5F3A1B-D006-4F39-BD16-424FC68EA8CA}" type="presOf" srcId="{674B339F-C4DB-4152-8565-59F5E483E2F4}" destId="{440EE370-2840-4AE0-B71B-A5C1DD6AF70B}" srcOrd="0" destOrd="0" presId="urn:microsoft.com/office/officeart/2005/8/layout/hierarchy3"/>
    <dgm:cxn modelId="{B5FE3070-FDBA-4805-A7D1-8F2A48B45DA2}" type="presParOf" srcId="{1F570B77-DFFB-4383-B6BD-771824CCF4D1}" destId="{CF710AB1-03F5-4E39-8D61-2B9F608AC8F1}" srcOrd="0" destOrd="0" presId="urn:microsoft.com/office/officeart/2005/8/layout/hierarchy3"/>
    <dgm:cxn modelId="{BDEB3DF6-A66D-47E9-910B-93BD6FEEDCFF}" type="presParOf" srcId="{CF710AB1-03F5-4E39-8D61-2B9F608AC8F1}" destId="{DDC790C0-FBBC-46C4-8E12-2069822AD610}" srcOrd="0" destOrd="0" presId="urn:microsoft.com/office/officeart/2005/8/layout/hierarchy3"/>
    <dgm:cxn modelId="{0DF562FB-F98B-4970-AD19-E9B57676933C}" type="presParOf" srcId="{DDC790C0-FBBC-46C4-8E12-2069822AD610}" destId="{FC6262EF-E9C0-4382-94FE-B57D48BFB294}" srcOrd="0" destOrd="0" presId="urn:microsoft.com/office/officeart/2005/8/layout/hierarchy3"/>
    <dgm:cxn modelId="{518B186C-FCCE-4157-A8A1-054F68D5A0BF}" type="presParOf" srcId="{DDC790C0-FBBC-46C4-8E12-2069822AD610}" destId="{127B5987-94CF-4370-AB69-FD91398F0A0C}" srcOrd="1" destOrd="0" presId="urn:microsoft.com/office/officeart/2005/8/layout/hierarchy3"/>
    <dgm:cxn modelId="{E4ED2015-0F5E-4E38-9353-ADEB1E008133}" type="presParOf" srcId="{CF710AB1-03F5-4E39-8D61-2B9F608AC8F1}" destId="{C5BE06FB-A6BB-4EA8-A3E0-CEE6A0A86CDC}" srcOrd="1" destOrd="0" presId="urn:microsoft.com/office/officeart/2005/8/layout/hierarchy3"/>
    <dgm:cxn modelId="{0B60AB02-5FAB-4FD9-9F37-4140F8C6E982}" type="presParOf" srcId="{C5BE06FB-A6BB-4EA8-A3E0-CEE6A0A86CDC}" destId="{62095DE9-99AF-42CF-B1FD-73B135A0CD45}" srcOrd="0" destOrd="0" presId="urn:microsoft.com/office/officeart/2005/8/layout/hierarchy3"/>
    <dgm:cxn modelId="{EC7F06D4-B997-49EA-8E7B-B8F43C6F2F34}" type="presParOf" srcId="{C5BE06FB-A6BB-4EA8-A3E0-CEE6A0A86CDC}" destId="{440EE370-2840-4AE0-B71B-A5C1DD6AF70B}" srcOrd="1" destOrd="0" presId="urn:microsoft.com/office/officeart/2005/8/layout/hierarchy3"/>
    <dgm:cxn modelId="{3FB49837-C6BB-4134-B43E-8BFFE9CB3F14}" type="presParOf" srcId="{C5BE06FB-A6BB-4EA8-A3E0-CEE6A0A86CDC}" destId="{33EC9CAB-B32B-4741-B06C-1D9DC6EB2F75}" srcOrd="2" destOrd="0" presId="urn:microsoft.com/office/officeart/2005/8/layout/hierarchy3"/>
    <dgm:cxn modelId="{61C63EEA-38A0-49B4-9A66-FF32AF1D8991}" type="presParOf" srcId="{C5BE06FB-A6BB-4EA8-A3E0-CEE6A0A86CDC}" destId="{0C3C9F54-8C3A-4448-9BB6-32D7CD241346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369196D-4033-4D52-B2D0-33C678BD0C5B}" type="doc">
      <dgm:prSet loTypeId="urn:microsoft.com/office/officeart/2005/8/layout/hList1" loCatId="list" qsTypeId="urn:microsoft.com/office/officeart/2005/8/quickstyle/simple1" qsCatId="simple" csTypeId="urn:microsoft.com/office/officeart/2005/8/colors/accent3_4" csCatId="accent3" phldr="1"/>
      <dgm:spPr/>
      <dgm:t>
        <a:bodyPr/>
        <a:lstStyle/>
        <a:p>
          <a:endParaRPr lang="ru-RU"/>
        </a:p>
      </dgm:t>
    </dgm:pt>
    <dgm:pt modelId="{C9B6B9A4-0EBD-406E-8AB9-0FC2CAA99E27}">
      <dgm:prSet phldrT="[Текст]"/>
      <dgm:spPr/>
      <dgm:t>
        <a:bodyPr/>
        <a:lstStyle/>
        <a:p>
          <a:r>
            <a:rPr lang="ru-RU" b="1" dirty="0" smtClean="0">
              <a:latin typeface="Book Antiqua" panose="02040602050305030304" pitchFamily="18" charset="0"/>
            </a:rPr>
            <a:t>ГИПСОВЫЕ ПОВЯЗКИ</a:t>
          </a:r>
          <a:endParaRPr lang="ru-RU" b="1" dirty="0">
            <a:latin typeface="Book Antiqua" panose="02040602050305030304" pitchFamily="18" charset="0"/>
          </a:endParaRPr>
        </a:p>
      </dgm:t>
    </dgm:pt>
    <dgm:pt modelId="{A30124F0-BF79-48F7-93B4-8E32A88D2F28}" type="parTrans" cxnId="{5435E8DB-7393-448E-909E-1AD540AB4ECF}">
      <dgm:prSet/>
      <dgm:spPr/>
      <dgm:t>
        <a:bodyPr/>
        <a:lstStyle/>
        <a:p>
          <a:endParaRPr lang="ru-RU"/>
        </a:p>
      </dgm:t>
    </dgm:pt>
    <dgm:pt modelId="{088C3AA5-7FF3-4289-8238-3C727A8A708C}" type="sibTrans" cxnId="{5435E8DB-7393-448E-909E-1AD540AB4ECF}">
      <dgm:prSet/>
      <dgm:spPr/>
      <dgm:t>
        <a:bodyPr/>
        <a:lstStyle/>
        <a:p>
          <a:endParaRPr lang="ru-RU"/>
        </a:p>
      </dgm:t>
    </dgm:pt>
    <dgm:pt modelId="{7F4FBA9B-541D-411B-84D1-EAC3CB8E889F}">
      <dgm:prSet phldrT="[Текст]"/>
      <dgm:spPr/>
      <dgm:t>
        <a:bodyPr/>
        <a:lstStyle/>
        <a:p>
          <a:pPr algn="ctr"/>
          <a:r>
            <a:rPr lang="ru-RU" b="1" dirty="0" smtClean="0">
              <a:latin typeface="Book Antiqua" panose="02040602050305030304" pitchFamily="18" charset="0"/>
            </a:rPr>
            <a:t>профилактика пролежней</a:t>
          </a:r>
          <a:endParaRPr lang="ru-RU" b="1" dirty="0">
            <a:latin typeface="Book Antiqua" panose="02040602050305030304" pitchFamily="18" charset="0"/>
          </a:endParaRPr>
        </a:p>
      </dgm:t>
    </dgm:pt>
    <dgm:pt modelId="{74EB2A7C-394A-4FF6-A418-71281C32EF7C}" type="parTrans" cxnId="{49CDCAED-0A16-4971-8569-DBD7BFAE4221}">
      <dgm:prSet/>
      <dgm:spPr/>
      <dgm:t>
        <a:bodyPr/>
        <a:lstStyle/>
        <a:p>
          <a:endParaRPr lang="ru-RU"/>
        </a:p>
      </dgm:t>
    </dgm:pt>
    <dgm:pt modelId="{4B216463-DB8E-4757-ADFF-9A4CBD33D1C0}" type="sibTrans" cxnId="{49CDCAED-0A16-4971-8569-DBD7BFAE4221}">
      <dgm:prSet/>
      <dgm:spPr/>
      <dgm:t>
        <a:bodyPr/>
        <a:lstStyle/>
        <a:p>
          <a:endParaRPr lang="ru-RU"/>
        </a:p>
      </dgm:t>
    </dgm:pt>
    <dgm:pt modelId="{D995C0F6-8E41-4FC7-B662-B0AEF2DB533F}">
      <dgm:prSet phldrT="[Текст]"/>
      <dgm:spPr/>
      <dgm:t>
        <a:bodyPr/>
        <a:lstStyle/>
        <a:p>
          <a:r>
            <a:rPr lang="ru-RU" b="1" dirty="0" smtClean="0">
              <a:latin typeface="Book Antiqua" panose="02040602050305030304" pitchFamily="18" charset="0"/>
            </a:rPr>
            <a:t>БИНТОВЫЕ ПОВЯЗКИ</a:t>
          </a:r>
          <a:endParaRPr lang="ru-RU" b="1" dirty="0">
            <a:latin typeface="Book Antiqua" panose="02040602050305030304" pitchFamily="18" charset="0"/>
          </a:endParaRPr>
        </a:p>
      </dgm:t>
    </dgm:pt>
    <dgm:pt modelId="{5A2D1E69-A086-404F-9676-C35310EF30A2}" type="parTrans" cxnId="{FCB90960-DDF1-4169-BD38-A501E11654A4}">
      <dgm:prSet/>
      <dgm:spPr/>
      <dgm:t>
        <a:bodyPr/>
        <a:lstStyle/>
        <a:p>
          <a:endParaRPr lang="ru-RU"/>
        </a:p>
      </dgm:t>
    </dgm:pt>
    <dgm:pt modelId="{EE38AA8D-9EB4-48BD-AFED-7C298AEF6550}" type="sibTrans" cxnId="{FCB90960-DDF1-4169-BD38-A501E11654A4}">
      <dgm:prSet/>
      <dgm:spPr/>
      <dgm:t>
        <a:bodyPr/>
        <a:lstStyle/>
        <a:p>
          <a:endParaRPr lang="ru-RU"/>
        </a:p>
      </dgm:t>
    </dgm:pt>
    <dgm:pt modelId="{5DDC4304-AE5F-4955-B70E-C30E64A91F95}">
      <dgm:prSet phldrT="[Текст]"/>
      <dgm:spPr/>
      <dgm:t>
        <a:bodyPr/>
        <a:lstStyle/>
        <a:p>
          <a:pPr algn="ctr"/>
          <a:r>
            <a:rPr lang="ru-RU" b="1" dirty="0" smtClean="0">
              <a:latin typeface="Book Antiqua" panose="02040602050305030304" pitchFamily="18" charset="0"/>
            </a:rPr>
            <a:t>контроль нарушения кровообращения</a:t>
          </a:r>
          <a:endParaRPr lang="ru-RU" b="1" dirty="0">
            <a:latin typeface="Book Antiqua" panose="02040602050305030304" pitchFamily="18" charset="0"/>
          </a:endParaRPr>
        </a:p>
      </dgm:t>
    </dgm:pt>
    <dgm:pt modelId="{CEB4D1ED-270B-4FE2-A5ED-D2F857152D77}" type="parTrans" cxnId="{31F9C476-2E41-494E-A05B-96CBD0BF84E4}">
      <dgm:prSet/>
      <dgm:spPr/>
      <dgm:t>
        <a:bodyPr/>
        <a:lstStyle/>
        <a:p>
          <a:endParaRPr lang="ru-RU"/>
        </a:p>
      </dgm:t>
    </dgm:pt>
    <dgm:pt modelId="{55205FCB-8156-4F0A-B5D4-7E2AE5AFF118}" type="sibTrans" cxnId="{31F9C476-2E41-494E-A05B-96CBD0BF84E4}">
      <dgm:prSet/>
      <dgm:spPr/>
      <dgm:t>
        <a:bodyPr/>
        <a:lstStyle/>
        <a:p>
          <a:endParaRPr lang="ru-RU"/>
        </a:p>
      </dgm:t>
    </dgm:pt>
    <dgm:pt modelId="{2BC7EE46-5B2F-4B0B-89D4-48314074A9A9}">
      <dgm:prSet phldrT="[Текст]"/>
      <dgm:spPr/>
      <dgm:t>
        <a:bodyPr/>
        <a:lstStyle/>
        <a:p>
          <a:r>
            <a:rPr lang="ru-RU" b="1" dirty="0" smtClean="0">
              <a:latin typeface="Book Antiqua" panose="02040602050305030304" pitchFamily="18" charset="0"/>
            </a:rPr>
            <a:t>КЛЕЕВЫЕ ПОВЯЗКИ</a:t>
          </a:r>
          <a:endParaRPr lang="ru-RU" b="1" dirty="0">
            <a:latin typeface="Book Antiqua" panose="02040602050305030304" pitchFamily="18" charset="0"/>
          </a:endParaRPr>
        </a:p>
      </dgm:t>
    </dgm:pt>
    <dgm:pt modelId="{DF851C92-BF27-403F-94B9-A6D65A039784}" type="parTrans" cxnId="{827CAA90-D4C9-4178-BED2-ECC5C646F4AD}">
      <dgm:prSet/>
      <dgm:spPr/>
      <dgm:t>
        <a:bodyPr/>
        <a:lstStyle/>
        <a:p>
          <a:endParaRPr lang="ru-RU"/>
        </a:p>
      </dgm:t>
    </dgm:pt>
    <dgm:pt modelId="{20158B07-78EC-4469-A921-1D28FB023DD4}" type="sibTrans" cxnId="{827CAA90-D4C9-4178-BED2-ECC5C646F4AD}">
      <dgm:prSet/>
      <dgm:spPr/>
      <dgm:t>
        <a:bodyPr/>
        <a:lstStyle/>
        <a:p>
          <a:endParaRPr lang="ru-RU"/>
        </a:p>
      </dgm:t>
    </dgm:pt>
    <dgm:pt modelId="{48E314FE-8992-4750-8AA3-36E034346A2B}">
      <dgm:prSet phldrT="[Текст]"/>
      <dgm:spPr/>
      <dgm:t>
        <a:bodyPr/>
        <a:lstStyle/>
        <a:p>
          <a:pPr algn="ctr"/>
          <a:r>
            <a:rPr lang="ru-RU" b="1" dirty="0" smtClean="0">
              <a:latin typeface="Book Antiqua" panose="02040602050305030304" pitchFamily="18" charset="0"/>
            </a:rPr>
            <a:t>своевременная смена повязок</a:t>
          </a:r>
          <a:endParaRPr lang="ru-RU" b="1" dirty="0">
            <a:latin typeface="Book Antiqua" panose="02040602050305030304" pitchFamily="18" charset="0"/>
          </a:endParaRPr>
        </a:p>
      </dgm:t>
    </dgm:pt>
    <dgm:pt modelId="{7E75B4D5-47B7-4395-8ED8-FA08EC2D873F}" type="parTrans" cxnId="{36F2A71E-4119-4E48-A5A7-4EEEAA51292D}">
      <dgm:prSet/>
      <dgm:spPr/>
      <dgm:t>
        <a:bodyPr/>
        <a:lstStyle/>
        <a:p>
          <a:endParaRPr lang="ru-RU"/>
        </a:p>
      </dgm:t>
    </dgm:pt>
    <dgm:pt modelId="{B3DC16A5-0B34-4BCB-849F-765B08F990DE}" type="sibTrans" cxnId="{36F2A71E-4119-4E48-A5A7-4EEEAA51292D}">
      <dgm:prSet/>
      <dgm:spPr/>
      <dgm:t>
        <a:bodyPr/>
        <a:lstStyle/>
        <a:p>
          <a:endParaRPr lang="ru-RU"/>
        </a:p>
      </dgm:t>
    </dgm:pt>
    <dgm:pt modelId="{3E8D0956-30C6-478E-B7EF-F06539950306}" type="pres">
      <dgm:prSet presAssocID="{8369196D-4033-4D52-B2D0-33C678BD0C5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511C2B9-D483-4947-BA97-D38BF2C83A1D}" type="pres">
      <dgm:prSet presAssocID="{C9B6B9A4-0EBD-406E-8AB9-0FC2CAA99E27}" presName="composite" presStyleCnt="0"/>
      <dgm:spPr/>
    </dgm:pt>
    <dgm:pt modelId="{D2317A3E-A322-4489-93EF-B4D47ACD922E}" type="pres">
      <dgm:prSet presAssocID="{C9B6B9A4-0EBD-406E-8AB9-0FC2CAA99E27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B0714D-DCF7-4D0E-AFC2-29319E749A0D}" type="pres">
      <dgm:prSet presAssocID="{C9B6B9A4-0EBD-406E-8AB9-0FC2CAA99E27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016F2A-32D2-4567-8D86-D35B5E56BEEA}" type="pres">
      <dgm:prSet presAssocID="{088C3AA5-7FF3-4289-8238-3C727A8A708C}" presName="space" presStyleCnt="0"/>
      <dgm:spPr/>
    </dgm:pt>
    <dgm:pt modelId="{1FADC960-FECC-41FE-8AEC-CF6344BC986F}" type="pres">
      <dgm:prSet presAssocID="{D995C0F6-8E41-4FC7-B662-B0AEF2DB533F}" presName="composite" presStyleCnt="0"/>
      <dgm:spPr/>
    </dgm:pt>
    <dgm:pt modelId="{177F83CB-F897-47F8-A758-4C96EDD3A74C}" type="pres">
      <dgm:prSet presAssocID="{D995C0F6-8E41-4FC7-B662-B0AEF2DB533F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9441D5-3918-4F13-995E-F991B2DB72AF}" type="pres">
      <dgm:prSet presAssocID="{D995C0F6-8E41-4FC7-B662-B0AEF2DB533F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583924-C453-4235-9621-967F38121801}" type="pres">
      <dgm:prSet presAssocID="{EE38AA8D-9EB4-48BD-AFED-7C298AEF6550}" presName="space" presStyleCnt="0"/>
      <dgm:spPr/>
    </dgm:pt>
    <dgm:pt modelId="{5DD26D2E-6E4C-4F29-9E44-B6BF5E06D6E5}" type="pres">
      <dgm:prSet presAssocID="{2BC7EE46-5B2F-4B0B-89D4-48314074A9A9}" presName="composite" presStyleCnt="0"/>
      <dgm:spPr/>
    </dgm:pt>
    <dgm:pt modelId="{1FF64A3A-5F89-4FD7-B8F3-87D2B26160C5}" type="pres">
      <dgm:prSet presAssocID="{2BC7EE46-5B2F-4B0B-89D4-48314074A9A9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6C44C6-3A94-4A4C-987D-822489D4D232}" type="pres">
      <dgm:prSet presAssocID="{2BC7EE46-5B2F-4B0B-89D4-48314074A9A9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CB90960-DDF1-4169-BD38-A501E11654A4}" srcId="{8369196D-4033-4D52-B2D0-33C678BD0C5B}" destId="{D995C0F6-8E41-4FC7-B662-B0AEF2DB533F}" srcOrd="1" destOrd="0" parTransId="{5A2D1E69-A086-404F-9676-C35310EF30A2}" sibTransId="{EE38AA8D-9EB4-48BD-AFED-7C298AEF6550}"/>
    <dgm:cxn modelId="{36F2A71E-4119-4E48-A5A7-4EEEAA51292D}" srcId="{2BC7EE46-5B2F-4B0B-89D4-48314074A9A9}" destId="{48E314FE-8992-4750-8AA3-36E034346A2B}" srcOrd="0" destOrd="0" parTransId="{7E75B4D5-47B7-4395-8ED8-FA08EC2D873F}" sibTransId="{B3DC16A5-0B34-4BCB-849F-765B08F990DE}"/>
    <dgm:cxn modelId="{3976E36F-1450-463F-9974-3E729FD12CDD}" type="presOf" srcId="{48E314FE-8992-4750-8AA3-36E034346A2B}" destId="{E86C44C6-3A94-4A4C-987D-822489D4D232}" srcOrd="0" destOrd="0" presId="urn:microsoft.com/office/officeart/2005/8/layout/hList1"/>
    <dgm:cxn modelId="{3CB232C0-510C-4396-A602-1B8048E0CCF5}" type="presOf" srcId="{8369196D-4033-4D52-B2D0-33C678BD0C5B}" destId="{3E8D0956-30C6-478E-B7EF-F06539950306}" srcOrd="0" destOrd="0" presId="urn:microsoft.com/office/officeart/2005/8/layout/hList1"/>
    <dgm:cxn modelId="{ABB4FBBA-C8B6-4E9D-8359-44250DAEDDA8}" type="presOf" srcId="{2BC7EE46-5B2F-4B0B-89D4-48314074A9A9}" destId="{1FF64A3A-5F89-4FD7-B8F3-87D2B26160C5}" srcOrd="0" destOrd="0" presId="urn:microsoft.com/office/officeart/2005/8/layout/hList1"/>
    <dgm:cxn modelId="{5435E8DB-7393-448E-909E-1AD540AB4ECF}" srcId="{8369196D-4033-4D52-B2D0-33C678BD0C5B}" destId="{C9B6B9A4-0EBD-406E-8AB9-0FC2CAA99E27}" srcOrd="0" destOrd="0" parTransId="{A30124F0-BF79-48F7-93B4-8E32A88D2F28}" sibTransId="{088C3AA5-7FF3-4289-8238-3C727A8A708C}"/>
    <dgm:cxn modelId="{49CDCAED-0A16-4971-8569-DBD7BFAE4221}" srcId="{C9B6B9A4-0EBD-406E-8AB9-0FC2CAA99E27}" destId="{7F4FBA9B-541D-411B-84D1-EAC3CB8E889F}" srcOrd="0" destOrd="0" parTransId="{74EB2A7C-394A-4FF6-A418-71281C32EF7C}" sibTransId="{4B216463-DB8E-4757-ADFF-9A4CBD33D1C0}"/>
    <dgm:cxn modelId="{31F9C476-2E41-494E-A05B-96CBD0BF84E4}" srcId="{D995C0F6-8E41-4FC7-B662-B0AEF2DB533F}" destId="{5DDC4304-AE5F-4955-B70E-C30E64A91F95}" srcOrd="0" destOrd="0" parTransId="{CEB4D1ED-270B-4FE2-A5ED-D2F857152D77}" sibTransId="{55205FCB-8156-4F0A-B5D4-7E2AE5AFF118}"/>
    <dgm:cxn modelId="{F3900C5A-B664-4D4F-817C-51EC6CBBB4DF}" type="presOf" srcId="{5DDC4304-AE5F-4955-B70E-C30E64A91F95}" destId="{719441D5-3918-4F13-995E-F991B2DB72AF}" srcOrd="0" destOrd="0" presId="urn:microsoft.com/office/officeart/2005/8/layout/hList1"/>
    <dgm:cxn modelId="{827CAA90-D4C9-4178-BED2-ECC5C646F4AD}" srcId="{8369196D-4033-4D52-B2D0-33C678BD0C5B}" destId="{2BC7EE46-5B2F-4B0B-89D4-48314074A9A9}" srcOrd="2" destOrd="0" parTransId="{DF851C92-BF27-403F-94B9-A6D65A039784}" sibTransId="{20158B07-78EC-4469-A921-1D28FB023DD4}"/>
    <dgm:cxn modelId="{95C3FC87-7FE6-49F9-9276-B89BB32B9DFE}" type="presOf" srcId="{7F4FBA9B-541D-411B-84D1-EAC3CB8E889F}" destId="{C2B0714D-DCF7-4D0E-AFC2-29319E749A0D}" srcOrd="0" destOrd="0" presId="urn:microsoft.com/office/officeart/2005/8/layout/hList1"/>
    <dgm:cxn modelId="{45868515-F07F-4331-9DA4-6F778A01801A}" type="presOf" srcId="{D995C0F6-8E41-4FC7-B662-B0AEF2DB533F}" destId="{177F83CB-F897-47F8-A758-4C96EDD3A74C}" srcOrd="0" destOrd="0" presId="urn:microsoft.com/office/officeart/2005/8/layout/hList1"/>
    <dgm:cxn modelId="{89760621-D3DB-40B8-B812-263A049C357E}" type="presOf" srcId="{C9B6B9A4-0EBD-406E-8AB9-0FC2CAA99E27}" destId="{D2317A3E-A322-4489-93EF-B4D47ACD922E}" srcOrd="0" destOrd="0" presId="urn:microsoft.com/office/officeart/2005/8/layout/hList1"/>
    <dgm:cxn modelId="{641A37A1-9F69-4565-951F-945BB7366B2D}" type="presParOf" srcId="{3E8D0956-30C6-478E-B7EF-F06539950306}" destId="{B511C2B9-D483-4947-BA97-D38BF2C83A1D}" srcOrd="0" destOrd="0" presId="urn:microsoft.com/office/officeart/2005/8/layout/hList1"/>
    <dgm:cxn modelId="{E977E1A6-D33F-469C-80AB-F879A5362B7C}" type="presParOf" srcId="{B511C2B9-D483-4947-BA97-D38BF2C83A1D}" destId="{D2317A3E-A322-4489-93EF-B4D47ACD922E}" srcOrd="0" destOrd="0" presId="urn:microsoft.com/office/officeart/2005/8/layout/hList1"/>
    <dgm:cxn modelId="{5AA21525-D7DE-4F20-B01E-9B1E313BD555}" type="presParOf" srcId="{B511C2B9-D483-4947-BA97-D38BF2C83A1D}" destId="{C2B0714D-DCF7-4D0E-AFC2-29319E749A0D}" srcOrd="1" destOrd="0" presId="urn:microsoft.com/office/officeart/2005/8/layout/hList1"/>
    <dgm:cxn modelId="{86118498-AE31-4F64-9263-D5E0C08CF2F5}" type="presParOf" srcId="{3E8D0956-30C6-478E-B7EF-F06539950306}" destId="{FE016F2A-32D2-4567-8D86-D35B5E56BEEA}" srcOrd="1" destOrd="0" presId="urn:microsoft.com/office/officeart/2005/8/layout/hList1"/>
    <dgm:cxn modelId="{BB61814F-F3CC-476E-A53A-EF3B520D576A}" type="presParOf" srcId="{3E8D0956-30C6-478E-B7EF-F06539950306}" destId="{1FADC960-FECC-41FE-8AEC-CF6344BC986F}" srcOrd="2" destOrd="0" presId="urn:microsoft.com/office/officeart/2005/8/layout/hList1"/>
    <dgm:cxn modelId="{41BB35B5-E82A-4F72-84AF-121DA0B7586B}" type="presParOf" srcId="{1FADC960-FECC-41FE-8AEC-CF6344BC986F}" destId="{177F83CB-F897-47F8-A758-4C96EDD3A74C}" srcOrd="0" destOrd="0" presId="urn:microsoft.com/office/officeart/2005/8/layout/hList1"/>
    <dgm:cxn modelId="{DC35DBF9-E70A-466D-83DC-48FD5A05C014}" type="presParOf" srcId="{1FADC960-FECC-41FE-8AEC-CF6344BC986F}" destId="{719441D5-3918-4F13-995E-F991B2DB72AF}" srcOrd="1" destOrd="0" presId="urn:microsoft.com/office/officeart/2005/8/layout/hList1"/>
    <dgm:cxn modelId="{140A1A24-6A90-4591-8B25-15F74906539E}" type="presParOf" srcId="{3E8D0956-30C6-478E-B7EF-F06539950306}" destId="{7D583924-C453-4235-9621-967F38121801}" srcOrd="3" destOrd="0" presId="urn:microsoft.com/office/officeart/2005/8/layout/hList1"/>
    <dgm:cxn modelId="{AB188341-BF68-4950-B732-72F71143D8AE}" type="presParOf" srcId="{3E8D0956-30C6-478E-B7EF-F06539950306}" destId="{5DD26D2E-6E4C-4F29-9E44-B6BF5E06D6E5}" srcOrd="4" destOrd="0" presId="urn:microsoft.com/office/officeart/2005/8/layout/hList1"/>
    <dgm:cxn modelId="{24D1683A-AE3F-4F65-A939-D625445683B4}" type="presParOf" srcId="{5DD26D2E-6E4C-4F29-9E44-B6BF5E06D6E5}" destId="{1FF64A3A-5F89-4FD7-B8F3-87D2B26160C5}" srcOrd="0" destOrd="0" presId="urn:microsoft.com/office/officeart/2005/8/layout/hList1"/>
    <dgm:cxn modelId="{3C6230F1-5D19-44F5-B1E6-12552B9777AF}" type="presParOf" srcId="{5DD26D2E-6E4C-4F29-9E44-B6BF5E06D6E5}" destId="{E86C44C6-3A94-4A4C-987D-822489D4D23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0B5DCA-F1BB-4661-8306-F5497C8657CF}">
      <dsp:nvSpPr>
        <dsp:cNvPr id="0" name=""/>
        <dsp:cNvSpPr/>
      </dsp:nvSpPr>
      <dsp:spPr>
        <a:xfrm>
          <a:off x="0" y="11460"/>
          <a:ext cx="8640960" cy="5145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ym typeface="Symbol"/>
            </a:rPr>
            <a:t></a:t>
          </a:r>
          <a:r>
            <a:rPr lang="ru-RU" sz="1800" b="1" kern="1200" dirty="0" smtClean="0">
              <a:latin typeface="Book Antiqua" pitchFamily="18" charset="0"/>
            </a:rPr>
            <a:t>собственно повязка, или перевязочный материал, накладываемый на рану</a:t>
          </a:r>
          <a:endParaRPr lang="ru-RU" sz="2000" b="1" kern="1200" dirty="0">
            <a:latin typeface="Book Antiqua" pitchFamily="18" charset="0"/>
          </a:endParaRPr>
        </a:p>
      </dsp:txBody>
      <dsp:txXfrm>
        <a:off x="25120" y="36580"/>
        <a:ext cx="8590720" cy="464336"/>
      </dsp:txXfrm>
    </dsp:sp>
    <dsp:sp modelId="{630BDA2C-482A-4B96-9E63-B42754157DD4}">
      <dsp:nvSpPr>
        <dsp:cNvPr id="0" name=""/>
        <dsp:cNvSpPr/>
      </dsp:nvSpPr>
      <dsp:spPr>
        <a:xfrm>
          <a:off x="0" y="644116"/>
          <a:ext cx="8640960" cy="51232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ym typeface="Symbol"/>
            </a:rPr>
            <a:t></a:t>
          </a:r>
          <a:r>
            <a:rPr lang="ru-RU" sz="1800" b="1" kern="1200" dirty="0" smtClean="0">
              <a:latin typeface="Book Antiqua" pitchFamily="18" charset="0"/>
            </a:rPr>
            <a:t>фиксирующая часть, которая укрепляет перевязочный материал на поверхности тела</a:t>
          </a:r>
          <a:endParaRPr lang="ru-RU" sz="1800" b="1" kern="1200" dirty="0">
            <a:latin typeface="Book Antiqua" pitchFamily="18" charset="0"/>
          </a:endParaRPr>
        </a:p>
      </dsp:txBody>
      <dsp:txXfrm>
        <a:off x="25010" y="669126"/>
        <a:ext cx="8590940" cy="46230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C44F55-1B22-4078-B034-8D0A28C69567}">
      <dsp:nvSpPr>
        <dsp:cNvPr id="0" name=""/>
        <dsp:cNvSpPr/>
      </dsp:nvSpPr>
      <dsp:spPr>
        <a:xfrm>
          <a:off x="10101" y="1473770"/>
          <a:ext cx="1011904" cy="50595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+mj-lt"/>
            </a:rPr>
            <a:t>ПОВЯЗКИ</a:t>
          </a:r>
          <a:endParaRPr lang="ru-RU" sz="1400" b="1" kern="1200" dirty="0">
            <a:latin typeface="+mj-lt"/>
          </a:endParaRPr>
        </a:p>
      </dsp:txBody>
      <dsp:txXfrm>
        <a:off x="24920" y="1488589"/>
        <a:ext cx="982266" cy="476314"/>
      </dsp:txXfrm>
    </dsp:sp>
    <dsp:sp modelId="{7E48A8AA-6BC8-4DA6-87E1-EC192727BCBC}">
      <dsp:nvSpPr>
        <dsp:cNvPr id="0" name=""/>
        <dsp:cNvSpPr/>
      </dsp:nvSpPr>
      <dsp:spPr>
        <a:xfrm rot="17945813">
          <a:off x="808212" y="1350932"/>
          <a:ext cx="832350" cy="24321"/>
        </a:xfrm>
        <a:custGeom>
          <a:avLst/>
          <a:gdLst/>
          <a:ahLst/>
          <a:cxnLst/>
          <a:rect l="0" t="0" r="0" b="0"/>
          <a:pathLst>
            <a:path>
              <a:moveTo>
                <a:pt x="0" y="12160"/>
              </a:moveTo>
              <a:lnTo>
                <a:pt x="832350" y="12160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>
            <a:latin typeface="+mj-lt"/>
          </a:endParaRPr>
        </a:p>
      </dsp:txBody>
      <dsp:txXfrm>
        <a:off x="1203578" y="1342284"/>
        <a:ext cx="41617" cy="41617"/>
      </dsp:txXfrm>
    </dsp:sp>
    <dsp:sp modelId="{6B3CF68B-157D-4F66-AECF-C02E40344104}">
      <dsp:nvSpPr>
        <dsp:cNvPr id="0" name=""/>
        <dsp:cNvSpPr/>
      </dsp:nvSpPr>
      <dsp:spPr>
        <a:xfrm>
          <a:off x="1426768" y="746464"/>
          <a:ext cx="1011904" cy="50595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+mj-lt"/>
            </a:rPr>
            <a:t>ПО ВИДУ</a:t>
          </a:r>
          <a:endParaRPr lang="ru-RU" sz="1400" b="1" kern="1200" dirty="0">
            <a:solidFill>
              <a:schemeClr val="bg1"/>
            </a:solidFill>
            <a:latin typeface="+mj-lt"/>
          </a:endParaRPr>
        </a:p>
      </dsp:txBody>
      <dsp:txXfrm>
        <a:off x="1441587" y="761283"/>
        <a:ext cx="982266" cy="476314"/>
      </dsp:txXfrm>
    </dsp:sp>
    <dsp:sp modelId="{135EEB1D-E074-4FF1-9BC1-E18BEF7729D4}">
      <dsp:nvSpPr>
        <dsp:cNvPr id="0" name=""/>
        <dsp:cNvSpPr/>
      </dsp:nvSpPr>
      <dsp:spPr>
        <a:xfrm rot="19457599">
          <a:off x="2391821" y="841818"/>
          <a:ext cx="498465" cy="24321"/>
        </a:xfrm>
        <a:custGeom>
          <a:avLst/>
          <a:gdLst/>
          <a:ahLst/>
          <a:cxnLst/>
          <a:rect l="0" t="0" r="0" b="0"/>
          <a:pathLst>
            <a:path>
              <a:moveTo>
                <a:pt x="0" y="12160"/>
              </a:moveTo>
              <a:lnTo>
                <a:pt x="498465" y="1216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>
            <a:latin typeface="+mj-lt"/>
          </a:endParaRPr>
        </a:p>
      </dsp:txBody>
      <dsp:txXfrm>
        <a:off x="2628592" y="841517"/>
        <a:ext cx="24923" cy="24923"/>
      </dsp:txXfrm>
    </dsp:sp>
    <dsp:sp modelId="{1F75FA75-BEEA-49D1-9581-D9B78D056A14}">
      <dsp:nvSpPr>
        <dsp:cNvPr id="0" name=""/>
        <dsp:cNvSpPr/>
      </dsp:nvSpPr>
      <dsp:spPr>
        <a:xfrm>
          <a:off x="2843434" y="455541"/>
          <a:ext cx="1475043" cy="50595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chemeClr val="tx1"/>
              </a:solidFill>
              <a:latin typeface="+mj-lt"/>
            </a:rPr>
            <a:t>МЯГКИЕ</a:t>
          </a:r>
          <a:endParaRPr lang="ru-RU" sz="1100" b="1" kern="1200" dirty="0">
            <a:solidFill>
              <a:schemeClr val="tx1"/>
            </a:solidFill>
            <a:latin typeface="+mj-lt"/>
          </a:endParaRPr>
        </a:p>
      </dsp:txBody>
      <dsp:txXfrm>
        <a:off x="2858253" y="470360"/>
        <a:ext cx="1445405" cy="476314"/>
      </dsp:txXfrm>
    </dsp:sp>
    <dsp:sp modelId="{EC4D24A4-CFAB-43ED-B00A-746B19B40CB6}">
      <dsp:nvSpPr>
        <dsp:cNvPr id="0" name=""/>
        <dsp:cNvSpPr/>
      </dsp:nvSpPr>
      <dsp:spPr>
        <a:xfrm rot="2142401">
          <a:off x="2391821" y="1132740"/>
          <a:ext cx="498465" cy="24321"/>
        </a:xfrm>
        <a:custGeom>
          <a:avLst/>
          <a:gdLst/>
          <a:ahLst/>
          <a:cxnLst/>
          <a:rect l="0" t="0" r="0" b="0"/>
          <a:pathLst>
            <a:path>
              <a:moveTo>
                <a:pt x="0" y="12160"/>
              </a:moveTo>
              <a:lnTo>
                <a:pt x="498465" y="1216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>
            <a:latin typeface="+mj-lt"/>
          </a:endParaRPr>
        </a:p>
      </dsp:txBody>
      <dsp:txXfrm>
        <a:off x="2628592" y="1132439"/>
        <a:ext cx="24923" cy="24923"/>
      </dsp:txXfrm>
    </dsp:sp>
    <dsp:sp modelId="{0855FDF0-7200-4DBF-B6C6-CDB845112049}">
      <dsp:nvSpPr>
        <dsp:cNvPr id="0" name=""/>
        <dsp:cNvSpPr/>
      </dsp:nvSpPr>
      <dsp:spPr>
        <a:xfrm>
          <a:off x="2843434" y="1037386"/>
          <a:ext cx="1475043" cy="50595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chemeClr val="tx1"/>
              </a:solidFill>
              <a:latin typeface="+mj-lt"/>
            </a:rPr>
            <a:t>ЖЕСТКИЕ</a:t>
          </a:r>
          <a:endParaRPr lang="ru-RU" sz="1100" b="1" kern="1200" dirty="0">
            <a:solidFill>
              <a:schemeClr val="tx1"/>
            </a:solidFill>
            <a:latin typeface="+mj-lt"/>
          </a:endParaRPr>
        </a:p>
      </dsp:txBody>
      <dsp:txXfrm>
        <a:off x="2858253" y="1052205"/>
        <a:ext cx="1445405" cy="476314"/>
      </dsp:txXfrm>
    </dsp:sp>
    <dsp:sp modelId="{F4818E12-A5C2-4AC3-90F6-7643C4587695}">
      <dsp:nvSpPr>
        <dsp:cNvPr id="0" name=""/>
        <dsp:cNvSpPr/>
      </dsp:nvSpPr>
      <dsp:spPr>
        <a:xfrm rot="3654187">
          <a:off x="808212" y="2078238"/>
          <a:ext cx="832350" cy="24321"/>
        </a:xfrm>
        <a:custGeom>
          <a:avLst/>
          <a:gdLst/>
          <a:ahLst/>
          <a:cxnLst/>
          <a:rect l="0" t="0" r="0" b="0"/>
          <a:pathLst>
            <a:path>
              <a:moveTo>
                <a:pt x="0" y="12160"/>
              </a:moveTo>
              <a:lnTo>
                <a:pt x="832350" y="12160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>
            <a:latin typeface="+mj-lt"/>
          </a:endParaRPr>
        </a:p>
      </dsp:txBody>
      <dsp:txXfrm>
        <a:off x="1203578" y="2069591"/>
        <a:ext cx="41617" cy="41617"/>
      </dsp:txXfrm>
    </dsp:sp>
    <dsp:sp modelId="{BDF1070A-B929-42AB-B3D1-7BB6A2C150FF}">
      <dsp:nvSpPr>
        <dsp:cNvPr id="0" name=""/>
        <dsp:cNvSpPr/>
      </dsp:nvSpPr>
      <dsp:spPr>
        <a:xfrm>
          <a:off x="1426768" y="2201077"/>
          <a:ext cx="1011904" cy="50595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+mj-lt"/>
            </a:rPr>
            <a:t>ПО ЦЕЛИ</a:t>
          </a:r>
          <a:endParaRPr lang="ru-RU" sz="1400" b="1" kern="1200" dirty="0">
            <a:latin typeface="+mj-lt"/>
          </a:endParaRPr>
        </a:p>
      </dsp:txBody>
      <dsp:txXfrm>
        <a:off x="1441587" y="2215896"/>
        <a:ext cx="982266" cy="476314"/>
      </dsp:txXfrm>
    </dsp:sp>
    <dsp:sp modelId="{5BB32C9E-28F5-42E6-A524-EA67DA583D6B}">
      <dsp:nvSpPr>
        <dsp:cNvPr id="0" name=""/>
        <dsp:cNvSpPr/>
      </dsp:nvSpPr>
      <dsp:spPr>
        <a:xfrm rot="18967858">
          <a:off x="2359002" y="2244049"/>
          <a:ext cx="570963" cy="24321"/>
        </a:xfrm>
        <a:custGeom>
          <a:avLst/>
          <a:gdLst/>
          <a:ahLst/>
          <a:cxnLst/>
          <a:rect l="0" t="0" r="0" b="0"/>
          <a:pathLst>
            <a:path>
              <a:moveTo>
                <a:pt x="0" y="12160"/>
              </a:moveTo>
              <a:lnTo>
                <a:pt x="570963" y="1216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>
            <a:latin typeface="+mj-lt"/>
          </a:endParaRPr>
        </a:p>
      </dsp:txBody>
      <dsp:txXfrm>
        <a:off x="2630210" y="2241936"/>
        <a:ext cx="28548" cy="28548"/>
      </dsp:txXfrm>
    </dsp:sp>
    <dsp:sp modelId="{2531F0B3-CFC0-44E4-AFEB-4042ADA9B117}">
      <dsp:nvSpPr>
        <dsp:cNvPr id="0" name=""/>
        <dsp:cNvSpPr/>
      </dsp:nvSpPr>
      <dsp:spPr>
        <a:xfrm>
          <a:off x="2850295" y="1805391"/>
          <a:ext cx="1569575" cy="505952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chemeClr val="tx1"/>
              </a:solidFill>
              <a:latin typeface="+mj-lt"/>
            </a:rPr>
            <a:t>ЗАЩИТНЫЕ</a:t>
          </a:r>
          <a:endParaRPr lang="ru-RU" sz="1100" b="1" kern="1200" dirty="0">
            <a:solidFill>
              <a:schemeClr val="tx1"/>
            </a:solidFill>
            <a:latin typeface="+mj-lt"/>
          </a:endParaRPr>
        </a:p>
      </dsp:txBody>
      <dsp:txXfrm>
        <a:off x="2865114" y="1820210"/>
        <a:ext cx="1539937" cy="476314"/>
      </dsp:txXfrm>
    </dsp:sp>
    <dsp:sp modelId="{D2B48C5B-138F-4927-A3EA-48F4773FA3F5}">
      <dsp:nvSpPr>
        <dsp:cNvPr id="0" name=""/>
        <dsp:cNvSpPr/>
      </dsp:nvSpPr>
      <dsp:spPr>
        <a:xfrm rot="49216">
          <a:off x="4419856" y="2048203"/>
          <a:ext cx="278848" cy="24321"/>
        </a:xfrm>
        <a:custGeom>
          <a:avLst/>
          <a:gdLst/>
          <a:ahLst/>
          <a:cxnLst/>
          <a:rect l="0" t="0" r="0" b="0"/>
          <a:pathLst>
            <a:path>
              <a:moveTo>
                <a:pt x="0" y="12160"/>
              </a:moveTo>
              <a:lnTo>
                <a:pt x="278848" y="12160"/>
              </a:lnTo>
            </a:path>
          </a:pathLst>
        </a:custGeom>
        <a:noFill/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>
            <a:latin typeface="+mj-lt"/>
          </a:endParaRPr>
        </a:p>
      </dsp:txBody>
      <dsp:txXfrm>
        <a:off x="4552309" y="2053392"/>
        <a:ext cx="13942" cy="13942"/>
      </dsp:txXfrm>
    </dsp:sp>
    <dsp:sp modelId="{F80DBA65-1E0D-4806-AEF5-B0ADFBEB2E33}">
      <dsp:nvSpPr>
        <dsp:cNvPr id="0" name=""/>
        <dsp:cNvSpPr/>
      </dsp:nvSpPr>
      <dsp:spPr>
        <a:xfrm>
          <a:off x="4698691" y="1809383"/>
          <a:ext cx="2136889" cy="505952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chemeClr val="tx1"/>
              </a:solidFill>
              <a:latin typeface="+mj-lt"/>
            </a:rPr>
            <a:t>ОККЛЮЗИОННЫЕ</a:t>
          </a:r>
          <a:endParaRPr lang="ru-RU" sz="1100" b="1" kern="1200" dirty="0">
            <a:solidFill>
              <a:schemeClr val="tx1"/>
            </a:solidFill>
            <a:latin typeface="+mj-lt"/>
          </a:endParaRPr>
        </a:p>
      </dsp:txBody>
      <dsp:txXfrm>
        <a:off x="4713510" y="1824202"/>
        <a:ext cx="2107251" cy="476314"/>
      </dsp:txXfrm>
    </dsp:sp>
    <dsp:sp modelId="{40E07FE6-B1C3-4395-BEB6-2DAA0F537A30}">
      <dsp:nvSpPr>
        <dsp:cNvPr id="0" name=""/>
        <dsp:cNvSpPr/>
      </dsp:nvSpPr>
      <dsp:spPr>
        <a:xfrm rot="1390655">
          <a:off x="2420904" y="2528539"/>
          <a:ext cx="440298" cy="24321"/>
        </a:xfrm>
        <a:custGeom>
          <a:avLst/>
          <a:gdLst/>
          <a:ahLst/>
          <a:cxnLst/>
          <a:rect l="0" t="0" r="0" b="0"/>
          <a:pathLst>
            <a:path>
              <a:moveTo>
                <a:pt x="0" y="12160"/>
              </a:moveTo>
              <a:lnTo>
                <a:pt x="440298" y="1216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>
            <a:latin typeface="+mj-lt"/>
          </a:endParaRPr>
        </a:p>
      </dsp:txBody>
      <dsp:txXfrm>
        <a:off x="2630046" y="2529692"/>
        <a:ext cx="22014" cy="22014"/>
      </dsp:txXfrm>
    </dsp:sp>
    <dsp:sp modelId="{D35F4CCD-3CDE-477A-843F-D9338F3260BD}">
      <dsp:nvSpPr>
        <dsp:cNvPr id="0" name=""/>
        <dsp:cNvSpPr/>
      </dsp:nvSpPr>
      <dsp:spPr>
        <a:xfrm>
          <a:off x="2843434" y="2374370"/>
          <a:ext cx="1555145" cy="505952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chemeClr val="tx1"/>
              </a:solidFill>
              <a:latin typeface="+mj-lt"/>
            </a:rPr>
            <a:t>ЛЕКАРСТВЕННЫЕ</a:t>
          </a:r>
          <a:endParaRPr lang="ru-RU" sz="1100" b="1" kern="1200" dirty="0">
            <a:solidFill>
              <a:schemeClr val="tx1"/>
            </a:solidFill>
            <a:latin typeface="+mj-lt"/>
          </a:endParaRPr>
        </a:p>
      </dsp:txBody>
      <dsp:txXfrm>
        <a:off x="2858253" y="2389189"/>
        <a:ext cx="1525507" cy="476314"/>
      </dsp:txXfrm>
    </dsp:sp>
    <dsp:sp modelId="{1775A74D-7B5D-4C25-9361-1DAAF040F080}">
      <dsp:nvSpPr>
        <dsp:cNvPr id="0" name=""/>
        <dsp:cNvSpPr/>
      </dsp:nvSpPr>
      <dsp:spPr>
        <a:xfrm>
          <a:off x="4398580" y="2615185"/>
          <a:ext cx="300515" cy="24321"/>
        </a:xfrm>
        <a:custGeom>
          <a:avLst/>
          <a:gdLst/>
          <a:ahLst/>
          <a:cxnLst/>
          <a:rect l="0" t="0" r="0" b="0"/>
          <a:pathLst>
            <a:path>
              <a:moveTo>
                <a:pt x="0" y="12160"/>
              </a:moveTo>
              <a:lnTo>
                <a:pt x="300515" y="12160"/>
              </a:lnTo>
            </a:path>
          </a:pathLst>
        </a:custGeom>
        <a:noFill/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>
            <a:latin typeface="+mj-lt"/>
          </a:endParaRPr>
        </a:p>
      </dsp:txBody>
      <dsp:txXfrm>
        <a:off x="4541325" y="2619834"/>
        <a:ext cx="15025" cy="15025"/>
      </dsp:txXfrm>
    </dsp:sp>
    <dsp:sp modelId="{34236DB4-CBF6-4AC6-881C-07E90E8C6C98}">
      <dsp:nvSpPr>
        <dsp:cNvPr id="0" name=""/>
        <dsp:cNvSpPr/>
      </dsp:nvSpPr>
      <dsp:spPr>
        <a:xfrm>
          <a:off x="4699095" y="2374370"/>
          <a:ext cx="2141665" cy="505952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chemeClr val="tx1"/>
              </a:solidFill>
              <a:latin typeface="+mj-lt"/>
            </a:rPr>
            <a:t>ИММОБИЛИЗИРУЮЩИЕ</a:t>
          </a:r>
          <a:endParaRPr lang="ru-RU" sz="1100" b="1" kern="1200" dirty="0">
            <a:solidFill>
              <a:schemeClr val="tx1"/>
            </a:solidFill>
            <a:latin typeface="+mj-lt"/>
          </a:endParaRPr>
        </a:p>
      </dsp:txBody>
      <dsp:txXfrm>
        <a:off x="4713914" y="2389189"/>
        <a:ext cx="2112027" cy="476314"/>
      </dsp:txXfrm>
    </dsp:sp>
    <dsp:sp modelId="{E915E673-BC05-4DB3-9E9A-8F0E7E39A04F}">
      <dsp:nvSpPr>
        <dsp:cNvPr id="0" name=""/>
        <dsp:cNvSpPr/>
      </dsp:nvSpPr>
      <dsp:spPr>
        <a:xfrm rot="20253047">
          <a:off x="6828126" y="2551514"/>
          <a:ext cx="333477" cy="24321"/>
        </a:xfrm>
        <a:custGeom>
          <a:avLst/>
          <a:gdLst/>
          <a:ahLst/>
          <a:cxnLst/>
          <a:rect l="0" t="0" r="0" b="0"/>
          <a:pathLst>
            <a:path>
              <a:moveTo>
                <a:pt x="0" y="12160"/>
              </a:moveTo>
              <a:lnTo>
                <a:pt x="333477" y="12160"/>
              </a:lnTo>
            </a:path>
          </a:pathLst>
        </a:custGeom>
        <a:noFill/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>
            <a:latin typeface="+mj-lt"/>
          </a:endParaRPr>
        </a:p>
      </dsp:txBody>
      <dsp:txXfrm>
        <a:off x="6986527" y="2555338"/>
        <a:ext cx="16673" cy="16673"/>
      </dsp:txXfrm>
    </dsp:sp>
    <dsp:sp modelId="{786F8795-82CE-4055-B940-8E5E61BAB7AE}">
      <dsp:nvSpPr>
        <dsp:cNvPr id="0" name=""/>
        <dsp:cNvSpPr/>
      </dsp:nvSpPr>
      <dsp:spPr>
        <a:xfrm>
          <a:off x="7148967" y="2043864"/>
          <a:ext cx="1569120" cy="912277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chemeClr val="tx1"/>
              </a:solidFill>
              <a:latin typeface="+mj-lt"/>
            </a:rPr>
            <a:t>ПОВЯЗКИ С ВЫТЯЖЕНИЕМ</a:t>
          </a:r>
          <a:endParaRPr lang="ru-RU" sz="1100" b="1" kern="1200" dirty="0">
            <a:solidFill>
              <a:schemeClr val="tx1"/>
            </a:solidFill>
            <a:latin typeface="+mj-lt"/>
          </a:endParaRPr>
        </a:p>
      </dsp:txBody>
      <dsp:txXfrm>
        <a:off x="7175687" y="2070584"/>
        <a:ext cx="1515680" cy="858837"/>
      </dsp:txXfrm>
    </dsp:sp>
    <dsp:sp modelId="{B98EC4C1-8ADA-4675-965E-D9B42833F7EC}">
      <dsp:nvSpPr>
        <dsp:cNvPr id="0" name=""/>
        <dsp:cNvSpPr/>
      </dsp:nvSpPr>
      <dsp:spPr>
        <a:xfrm rot="3697468">
          <a:off x="2215211" y="2816570"/>
          <a:ext cx="851684" cy="24321"/>
        </a:xfrm>
        <a:custGeom>
          <a:avLst/>
          <a:gdLst/>
          <a:ahLst/>
          <a:cxnLst/>
          <a:rect l="0" t="0" r="0" b="0"/>
          <a:pathLst>
            <a:path>
              <a:moveTo>
                <a:pt x="0" y="12160"/>
              </a:moveTo>
              <a:lnTo>
                <a:pt x="851684" y="1216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>
            <a:latin typeface="+mj-lt"/>
          </a:endParaRPr>
        </a:p>
      </dsp:txBody>
      <dsp:txXfrm>
        <a:off x="2619761" y="2807438"/>
        <a:ext cx="42584" cy="42584"/>
      </dsp:txXfrm>
    </dsp:sp>
    <dsp:sp modelId="{F36276C3-2742-47A6-BB39-4F9F4F0B4C5C}">
      <dsp:nvSpPr>
        <dsp:cNvPr id="0" name=""/>
        <dsp:cNvSpPr/>
      </dsp:nvSpPr>
      <dsp:spPr>
        <a:xfrm>
          <a:off x="2843434" y="2950432"/>
          <a:ext cx="1545603" cy="505952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chemeClr val="tx1"/>
              </a:solidFill>
              <a:latin typeface="+mj-lt"/>
            </a:rPr>
            <a:t>ДАВЯЩИЕ</a:t>
          </a:r>
          <a:endParaRPr lang="ru-RU" sz="1100" b="1" kern="1200" dirty="0">
            <a:solidFill>
              <a:schemeClr val="tx1"/>
            </a:solidFill>
            <a:latin typeface="+mj-lt"/>
          </a:endParaRPr>
        </a:p>
      </dsp:txBody>
      <dsp:txXfrm>
        <a:off x="2858253" y="2965251"/>
        <a:ext cx="1515965" cy="476314"/>
      </dsp:txXfrm>
    </dsp:sp>
    <dsp:sp modelId="{A7F44598-0823-4EB7-908A-C44E6B84CE38}">
      <dsp:nvSpPr>
        <dsp:cNvPr id="0" name=""/>
        <dsp:cNvSpPr/>
      </dsp:nvSpPr>
      <dsp:spPr>
        <a:xfrm>
          <a:off x="4389038" y="3191248"/>
          <a:ext cx="288119" cy="24321"/>
        </a:xfrm>
        <a:custGeom>
          <a:avLst/>
          <a:gdLst/>
          <a:ahLst/>
          <a:cxnLst/>
          <a:rect l="0" t="0" r="0" b="0"/>
          <a:pathLst>
            <a:path>
              <a:moveTo>
                <a:pt x="0" y="12160"/>
              </a:moveTo>
              <a:lnTo>
                <a:pt x="288119" y="12160"/>
              </a:lnTo>
            </a:path>
          </a:pathLst>
        </a:custGeom>
        <a:noFill/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>
            <a:latin typeface="+mj-lt"/>
          </a:endParaRPr>
        </a:p>
      </dsp:txBody>
      <dsp:txXfrm>
        <a:off x="4525895" y="3196206"/>
        <a:ext cx="14405" cy="14405"/>
      </dsp:txXfrm>
    </dsp:sp>
    <dsp:sp modelId="{15AC4061-63C3-4C15-822E-A1F8F9F80F81}">
      <dsp:nvSpPr>
        <dsp:cNvPr id="0" name=""/>
        <dsp:cNvSpPr/>
      </dsp:nvSpPr>
      <dsp:spPr>
        <a:xfrm>
          <a:off x="4677157" y="2950432"/>
          <a:ext cx="2179541" cy="505952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chemeClr val="tx1"/>
              </a:solidFill>
              <a:latin typeface="+mj-lt"/>
            </a:rPr>
            <a:t>КОРРИГИРУЮЩИЕ</a:t>
          </a:r>
          <a:endParaRPr lang="ru-RU" sz="1050" b="1" kern="1200" dirty="0">
            <a:solidFill>
              <a:schemeClr val="tx1"/>
            </a:solidFill>
            <a:latin typeface="+mj-lt"/>
          </a:endParaRPr>
        </a:p>
      </dsp:txBody>
      <dsp:txXfrm>
        <a:off x="4691976" y="2965251"/>
        <a:ext cx="2149903" cy="47631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3169FA-AC7A-4EA8-9FD3-793DDBC352D3}">
      <dsp:nvSpPr>
        <dsp:cNvPr id="0" name=""/>
        <dsp:cNvSpPr/>
      </dsp:nvSpPr>
      <dsp:spPr>
        <a:xfrm rot="5400000">
          <a:off x="1348367" y="632150"/>
          <a:ext cx="988106" cy="119235"/>
        </a:xfrm>
        <a:prstGeom prst="rect">
          <a:avLst/>
        </a:prstGeom>
        <a:solidFill>
          <a:schemeClr val="accent3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A8CDC8-5F67-41DB-B931-57744E6289BE}">
      <dsp:nvSpPr>
        <dsp:cNvPr id="0" name=""/>
        <dsp:cNvSpPr/>
      </dsp:nvSpPr>
      <dsp:spPr>
        <a:xfrm>
          <a:off x="1449887" y="94"/>
          <a:ext cx="1574446" cy="794900"/>
        </a:xfrm>
        <a:prstGeom prst="roundRect">
          <a:avLst>
            <a:gd name="adj" fmla="val 10000"/>
          </a:avLst>
        </a:prstGeom>
        <a:solidFill>
          <a:schemeClr val="accent3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latin typeface="Book Antiqua" pitchFamily="18" charset="0"/>
            </a:rPr>
            <a:t>ЦИРКУЛЯРНАЯ</a:t>
          </a:r>
          <a:endParaRPr lang="ru-RU" sz="1300" b="1" kern="1200" dirty="0">
            <a:latin typeface="Book Antiqua" pitchFamily="18" charset="0"/>
          </a:endParaRPr>
        </a:p>
      </dsp:txBody>
      <dsp:txXfrm>
        <a:off x="1473169" y="23376"/>
        <a:ext cx="1527882" cy="748336"/>
      </dsp:txXfrm>
    </dsp:sp>
    <dsp:sp modelId="{60C94E6A-6953-4D1C-82D8-990FAF396D3C}">
      <dsp:nvSpPr>
        <dsp:cNvPr id="0" name=""/>
        <dsp:cNvSpPr/>
      </dsp:nvSpPr>
      <dsp:spPr>
        <a:xfrm rot="5400000">
          <a:off x="1348367" y="1625776"/>
          <a:ext cx="988106" cy="119235"/>
        </a:xfrm>
        <a:prstGeom prst="rect">
          <a:avLst/>
        </a:prstGeom>
        <a:solidFill>
          <a:schemeClr val="accent3">
            <a:shade val="90000"/>
            <a:hueOff val="62251"/>
            <a:satOff val="-2136"/>
            <a:lumOff val="736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2A2241-24EC-41C6-AF6B-93D146FA3EB3}">
      <dsp:nvSpPr>
        <dsp:cNvPr id="0" name=""/>
        <dsp:cNvSpPr/>
      </dsp:nvSpPr>
      <dsp:spPr>
        <a:xfrm>
          <a:off x="1449887" y="993720"/>
          <a:ext cx="1574446" cy="794900"/>
        </a:xfrm>
        <a:prstGeom prst="roundRect">
          <a:avLst>
            <a:gd name="adj" fmla="val 10000"/>
          </a:avLst>
        </a:prstGeom>
        <a:solidFill>
          <a:schemeClr val="accent3">
            <a:shade val="50000"/>
            <a:hueOff val="54331"/>
            <a:satOff val="-2060"/>
            <a:lumOff val="850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latin typeface="Book Antiqua" pitchFamily="18" charset="0"/>
            </a:rPr>
            <a:t>ЛОНГЕТНАЯ</a:t>
          </a:r>
          <a:endParaRPr lang="ru-RU" sz="1300" b="1" kern="1200" dirty="0">
            <a:latin typeface="Book Antiqua" pitchFamily="18" charset="0"/>
          </a:endParaRPr>
        </a:p>
      </dsp:txBody>
      <dsp:txXfrm>
        <a:off x="1473169" y="1017002"/>
        <a:ext cx="1527882" cy="748336"/>
      </dsp:txXfrm>
    </dsp:sp>
    <dsp:sp modelId="{8DD14AEE-9AED-4EBE-8DC0-949CF256B129}">
      <dsp:nvSpPr>
        <dsp:cNvPr id="0" name=""/>
        <dsp:cNvSpPr/>
      </dsp:nvSpPr>
      <dsp:spPr>
        <a:xfrm rot="5400000">
          <a:off x="1348367" y="2619402"/>
          <a:ext cx="988106" cy="119235"/>
        </a:xfrm>
        <a:prstGeom prst="rect">
          <a:avLst/>
        </a:prstGeom>
        <a:solidFill>
          <a:schemeClr val="accent3">
            <a:shade val="90000"/>
            <a:hueOff val="124502"/>
            <a:satOff val="-4272"/>
            <a:lumOff val="1472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3BE845-DDFF-49BF-B26D-2EA38EB76066}">
      <dsp:nvSpPr>
        <dsp:cNvPr id="0" name=""/>
        <dsp:cNvSpPr/>
      </dsp:nvSpPr>
      <dsp:spPr>
        <a:xfrm>
          <a:off x="1449887" y="1987346"/>
          <a:ext cx="1574446" cy="794900"/>
        </a:xfrm>
        <a:prstGeom prst="roundRect">
          <a:avLst>
            <a:gd name="adj" fmla="val 10000"/>
          </a:avLst>
        </a:prstGeom>
        <a:solidFill>
          <a:schemeClr val="accent3">
            <a:shade val="50000"/>
            <a:hueOff val="108661"/>
            <a:satOff val="-4120"/>
            <a:lumOff val="170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latin typeface="Book Antiqua" pitchFamily="18" charset="0"/>
            </a:rPr>
            <a:t>ЛОНГЕТНО</a:t>
          </a:r>
          <a:r>
            <a:rPr lang="ru-RU" sz="1300" b="1" kern="1200" dirty="0" smtClean="0"/>
            <a:t> - </a:t>
          </a:r>
          <a:r>
            <a:rPr lang="ru-RU" sz="1300" b="1" kern="1200" dirty="0" smtClean="0">
              <a:latin typeface="Book Antiqua" pitchFamily="18" charset="0"/>
            </a:rPr>
            <a:t>ЦИРКУЛЯРНАЯ</a:t>
          </a:r>
          <a:endParaRPr lang="ru-RU" sz="1300" b="1" kern="1200" dirty="0">
            <a:latin typeface="Book Antiqua" pitchFamily="18" charset="0"/>
          </a:endParaRPr>
        </a:p>
      </dsp:txBody>
      <dsp:txXfrm>
        <a:off x="1473169" y="2010628"/>
        <a:ext cx="1527882" cy="748336"/>
      </dsp:txXfrm>
    </dsp:sp>
    <dsp:sp modelId="{27259DB5-FD4C-4AE5-9EB9-FF9B4270705E}">
      <dsp:nvSpPr>
        <dsp:cNvPr id="0" name=""/>
        <dsp:cNvSpPr/>
      </dsp:nvSpPr>
      <dsp:spPr>
        <a:xfrm>
          <a:off x="1845700" y="3116215"/>
          <a:ext cx="2033652" cy="119235"/>
        </a:xfrm>
        <a:prstGeom prst="rect">
          <a:avLst/>
        </a:prstGeom>
        <a:solidFill>
          <a:schemeClr val="accent3">
            <a:shade val="90000"/>
            <a:hueOff val="186753"/>
            <a:satOff val="-6407"/>
            <a:lumOff val="2207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9F23E5-02B8-438C-9362-76704F0948B9}">
      <dsp:nvSpPr>
        <dsp:cNvPr id="0" name=""/>
        <dsp:cNvSpPr/>
      </dsp:nvSpPr>
      <dsp:spPr>
        <a:xfrm>
          <a:off x="1449887" y="2980972"/>
          <a:ext cx="1574446" cy="794900"/>
        </a:xfrm>
        <a:prstGeom prst="roundRect">
          <a:avLst>
            <a:gd name="adj" fmla="val 10000"/>
          </a:avLst>
        </a:prstGeom>
        <a:solidFill>
          <a:schemeClr val="accent3">
            <a:shade val="50000"/>
            <a:hueOff val="162992"/>
            <a:satOff val="-6179"/>
            <a:lumOff val="2552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latin typeface="Book Antiqua" pitchFamily="18" charset="0"/>
            </a:rPr>
            <a:t>ОКОНЧАТАЯ</a:t>
          </a:r>
          <a:endParaRPr lang="ru-RU" sz="1300" b="1" kern="1200" dirty="0">
            <a:latin typeface="Book Antiqua" pitchFamily="18" charset="0"/>
          </a:endParaRPr>
        </a:p>
      </dsp:txBody>
      <dsp:txXfrm>
        <a:off x="1473169" y="3004254"/>
        <a:ext cx="1527882" cy="748336"/>
      </dsp:txXfrm>
    </dsp:sp>
    <dsp:sp modelId="{D7B8A5E5-E023-4FE0-8DD8-BE667274700E}">
      <dsp:nvSpPr>
        <dsp:cNvPr id="0" name=""/>
        <dsp:cNvSpPr/>
      </dsp:nvSpPr>
      <dsp:spPr>
        <a:xfrm rot="16200000">
          <a:off x="3388698" y="2619402"/>
          <a:ext cx="988106" cy="119235"/>
        </a:xfrm>
        <a:prstGeom prst="rect">
          <a:avLst/>
        </a:prstGeom>
        <a:solidFill>
          <a:schemeClr val="accent3">
            <a:shade val="90000"/>
            <a:hueOff val="249004"/>
            <a:satOff val="-8543"/>
            <a:lumOff val="2943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4CD534-5164-40C9-ADB0-394385B84AD7}">
      <dsp:nvSpPr>
        <dsp:cNvPr id="0" name=""/>
        <dsp:cNvSpPr/>
      </dsp:nvSpPr>
      <dsp:spPr>
        <a:xfrm>
          <a:off x="3461530" y="2980972"/>
          <a:ext cx="1631825" cy="794900"/>
        </a:xfrm>
        <a:prstGeom prst="roundRect">
          <a:avLst>
            <a:gd name="adj" fmla="val 10000"/>
          </a:avLst>
        </a:prstGeom>
        <a:solidFill>
          <a:schemeClr val="accent3">
            <a:shade val="50000"/>
            <a:hueOff val="217322"/>
            <a:satOff val="-8239"/>
            <a:lumOff val="340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latin typeface="Book Antiqua" pitchFamily="18" charset="0"/>
            </a:rPr>
            <a:t>ГИПСОВАЯ КРОВАТКА</a:t>
          </a:r>
          <a:endParaRPr lang="ru-RU" sz="1300" b="1" kern="1200" dirty="0">
            <a:latin typeface="Book Antiqua" pitchFamily="18" charset="0"/>
          </a:endParaRPr>
        </a:p>
      </dsp:txBody>
      <dsp:txXfrm>
        <a:off x="3484812" y="3004254"/>
        <a:ext cx="1585261" cy="748336"/>
      </dsp:txXfrm>
    </dsp:sp>
    <dsp:sp modelId="{1F503C54-E145-4012-8458-82736AA893A6}">
      <dsp:nvSpPr>
        <dsp:cNvPr id="0" name=""/>
        <dsp:cNvSpPr/>
      </dsp:nvSpPr>
      <dsp:spPr>
        <a:xfrm rot="16200000">
          <a:off x="3388698" y="1625776"/>
          <a:ext cx="988106" cy="119235"/>
        </a:xfrm>
        <a:prstGeom prst="rect">
          <a:avLst/>
        </a:prstGeom>
        <a:solidFill>
          <a:schemeClr val="accent3">
            <a:shade val="90000"/>
            <a:hueOff val="249004"/>
            <a:satOff val="-8543"/>
            <a:lumOff val="2943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325C9D-F06A-4B0E-AE36-58F3D9A50DA9}">
      <dsp:nvSpPr>
        <dsp:cNvPr id="0" name=""/>
        <dsp:cNvSpPr/>
      </dsp:nvSpPr>
      <dsp:spPr>
        <a:xfrm>
          <a:off x="3461530" y="1987346"/>
          <a:ext cx="1631825" cy="794900"/>
        </a:xfrm>
        <a:prstGeom prst="roundRect">
          <a:avLst>
            <a:gd name="adj" fmla="val 10000"/>
          </a:avLst>
        </a:prstGeom>
        <a:solidFill>
          <a:schemeClr val="accent3">
            <a:shade val="50000"/>
            <a:hueOff val="271653"/>
            <a:satOff val="-10299"/>
            <a:lumOff val="4254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latin typeface="Book Antiqua" pitchFamily="18" charset="0"/>
            </a:rPr>
            <a:t>ГИПСОВЫЙ</a:t>
          </a:r>
          <a:r>
            <a:rPr lang="ru-RU" sz="1300" b="1" kern="1200" dirty="0" smtClean="0"/>
            <a:t> </a:t>
          </a:r>
          <a:r>
            <a:rPr lang="ru-RU" sz="1300" b="1" kern="1200" dirty="0" smtClean="0">
              <a:latin typeface="Book Antiqua" pitchFamily="18" charset="0"/>
            </a:rPr>
            <a:t>КОРСЕТ</a:t>
          </a:r>
          <a:endParaRPr lang="ru-RU" sz="1300" b="1" kern="1200" dirty="0">
            <a:latin typeface="Book Antiqua" pitchFamily="18" charset="0"/>
          </a:endParaRPr>
        </a:p>
      </dsp:txBody>
      <dsp:txXfrm>
        <a:off x="3484812" y="2010628"/>
        <a:ext cx="1585261" cy="748336"/>
      </dsp:txXfrm>
    </dsp:sp>
    <dsp:sp modelId="{76378027-29B5-41C1-B04B-4FA4EE56F151}">
      <dsp:nvSpPr>
        <dsp:cNvPr id="0" name=""/>
        <dsp:cNvSpPr/>
      </dsp:nvSpPr>
      <dsp:spPr>
        <a:xfrm rot="16200000">
          <a:off x="3388698" y="632150"/>
          <a:ext cx="988106" cy="119235"/>
        </a:xfrm>
        <a:prstGeom prst="rect">
          <a:avLst/>
        </a:prstGeom>
        <a:solidFill>
          <a:schemeClr val="accent3">
            <a:shade val="90000"/>
            <a:hueOff val="186753"/>
            <a:satOff val="-6407"/>
            <a:lumOff val="2207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93A387-D50D-4756-BAC7-CC45043C9504}">
      <dsp:nvSpPr>
        <dsp:cNvPr id="0" name=""/>
        <dsp:cNvSpPr/>
      </dsp:nvSpPr>
      <dsp:spPr>
        <a:xfrm>
          <a:off x="3461530" y="993720"/>
          <a:ext cx="1631825" cy="794900"/>
        </a:xfrm>
        <a:prstGeom prst="roundRect">
          <a:avLst>
            <a:gd name="adj" fmla="val 10000"/>
          </a:avLst>
        </a:prstGeom>
        <a:solidFill>
          <a:schemeClr val="accent3">
            <a:shade val="50000"/>
            <a:hueOff val="217322"/>
            <a:satOff val="-8239"/>
            <a:lumOff val="3403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latin typeface="Book Antiqua" pitchFamily="18" charset="0"/>
            </a:rPr>
            <a:t>ШАРНИРНАЯ</a:t>
          </a:r>
          <a:endParaRPr lang="ru-RU" sz="1300" b="1" kern="1200" dirty="0">
            <a:latin typeface="Book Antiqua" pitchFamily="18" charset="0"/>
          </a:endParaRPr>
        </a:p>
      </dsp:txBody>
      <dsp:txXfrm>
        <a:off x="3484812" y="1017002"/>
        <a:ext cx="1585261" cy="748336"/>
      </dsp:txXfrm>
    </dsp:sp>
    <dsp:sp modelId="{60572E2B-0B64-4F47-B0A5-036CF7100408}">
      <dsp:nvSpPr>
        <dsp:cNvPr id="0" name=""/>
        <dsp:cNvSpPr/>
      </dsp:nvSpPr>
      <dsp:spPr>
        <a:xfrm>
          <a:off x="3886151" y="135337"/>
          <a:ext cx="2076510" cy="119235"/>
        </a:xfrm>
        <a:prstGeom prst="rect">
          <a:avLst/>
        </a:prstGeom>
        <a:solidFill>
          <a:schemeClr val="accent3">
            <a:shade val="90000"/>
            <a:hueOff val="124502"/>
            <a:satOff val="-4272"/>
            <a:lumOff val="1472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1F5FD7-B391-44D5-B473-7BFC02B66CC3}">
      <dsp:nvSpPr>
        <dsp:cNvPr id="0" name=""/>
        <dsp:cNvSpPr/>
      </dsp:nvSpPr>
      <dsp:spPr>
        <a:xfrm>
          <a:off x="3461530" y="94"/>
          <a:ext cx="1631825" cy="794900"/>
        </a:xfrm>
        <a:prstGeom prst="roundRect">
          <a:avLst>
            <a:gd name="adj" fmla="val 10000"/>
          </a:avLst>
        </a:prstGeom>
        <a:solidFill>
          <a:schemeClr val="accent3">
            <a:shade val="50000"/>
            <a:hueOff val="162992"/>
            <a:satOff val="-6179"/>
            <a:lumOff val="2552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latin typeface="Book Antiqua" pitchFamily="18" charset="0"/>
            </a:rPr>
            <a:t>МОСТОВИДНАЯ</a:t>
          </a:r>
          <a:endParaRPr lang="ru-RU" sz="1300" b="1" kern="1200" dirty="0">
            <a:latin typeface="Book Antiqua" pitchFamily="18" charset="0"/>
          </a:endParaRPr>
        </a:p>
      </dsp:txBody>
      <dsp:txXfrm>
        <a:off x="3484812" y="23376"/>
        <a:ext cx="1585261" cy="748336"/>
      </dsp:txXfrm>
    </dsp:sp>
    <dsp:sp modelId="{D63FFB55-B436-472E-BB2E-6B0FC04EA1A7}">
      <dsp:nvSpPr>
        <dsp:cNvPr id="0" name=""/>
        <dsp:cNvSpPr/>
      </dsp:nvSpPr>
      <dsp:spPr>
        <a:xfrm rot="5400000">
          <a:off x="5472067" y="632150"/>
          <a:ext cx="988106" cy="119235"/>
        </a:xfrm>
        <a:prstGeom prst="rect">
          <a:avLst/>
        </a:prstGeom>
        <a:solidFill>
          <a:schemeClr val="accent3">
            <a:shade val="90000"/>
            <a:hueOff val="62251"/>
            <a:satOff val="-2136"/>
            <a:lumOff val="736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EC901D-2054-40F2-B1E9-088A9BFA01D3}">
      <dsp:nvSpPr>
        <dsp:cNvPr id="0" name=""/>
        <dsp:cNvSpPr/>
      </dsp:nvSpPr>
      <dsp:spPr>
        <a:xfrm>
          <a:off x="5530550" y="94"/>
          <a:ext cx="1660521" cy="794900"/>
        </a:xfrm>
        <a:prstGeom prst="roundRect">
          <a:avLst>
            <a:gd name="adj" fmla="val 10000"/>
          </a:avLst>
        </a:prstGeom>
        <a:solidFill>
          <a:schemeClr val="accent3">
            <a:shade val="50000"/>
            <a:hueOff val="108661"/>
            <a:satOff val="-4120"/>
            <a:lumOff val="170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latin typeface="Book Antiqua" pitchFamily="18" charset="0"/>
            </a:rPr>
            <a:t>ЭТАПНАЯ</a:t>
          </a:r>
          <a:endParaRPr lang="ru-RU" sz="1300" b="1" kern="1200" dirty="0">
            <a:latin typeface="Book Antiqua" pitchFamily="18" charset="0"/>
          </a:endParaRPr>
        </a:p>
      </dsp:txBody>
      <dsp:txXfrm>
        <a:off x="5553832" y="23376"/>
        <a:ext cx="1613957" cy="748336"/>
      </dsp:txXfrm>
    </dsp:sp>
    <dsp:sp modelId="{FC4055DF-C717-46AF-8026-16F7A9379280}">
      <dsp:nvSpPr>
        <dsp:cNvPr id="0" name=""/>
        <dsp:cNvSpPr/>
      </dsp:nvSpPr>
      <dsp:spPr>
        <a:xfrm>
          <a:off x="5530550" y="993720"/>
          <a:ext cx="1660521" cy="794900"/>
        </a:xfrm>
        <a:prstGeom prst="roundRect">
          <a:avLst>
            <a:gd name="adj" fmla="val 10000"/>
          </a:avLst>
        </a:prstGeom>
        <a:solidFill>
          <a:schemeClr val="accent3">
            <a:shade val="50000"/>
            <a:hueOff val="54331"/>
            <a:satOff val="-2060"/>
            <a:lumOff val="850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latin typeface="Book Antiqua" pitchFamily="18" charset="0"/>
            </a:rPr>
            <a:t>ТУТОР</a:t>
          </a:r>
          <a:endParaRPr lang="ru-RU" sz="1300" b="1" kern="1200" dirty="0">
            <a:latin typeface="Book Antiqua" pitchFamily="18" charset="0"/>
          </a:endParaRPr>
        </a:p>
      </dsp:txBody>
      <dsp:txXfrm>
        <a:off x="5553832" y="1017002"/>
        <a:ext cx="1613957" cy="74833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6262EF-E9C0-4382-94FE-B57D48BFB294}">
      <dsp:nvSpPr>
        <dsp:cNvPr id="0" name=""/>
        <dsp:cNvSpPr/>
      </dsp:nvSpPr>
      <dsp:spPr>
        <a:xfrm>
          <a:off x="960125" y="295"/>
          <a:ext cx="2906047" cy="1078679"/>
        </a:xfrm>
        <a:prstGeom prst="roundRect">
          <a:avLst>
            <a:gd name="adj" fmla="val 10000"/>
          </a:avLst>
        </a:prstGeom>
        <a:solidFill>
          <a:schemeClr val="accent3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>
              <a:latin typeface="Book Antiqua" pitchFamily="18" charset="0"/>
            </a:rPr>
            <a:t>ШИНЫ</a:t>
          </a:r>
          <a:endParaRPr lang="ru-RU" sz="3600" kern="1200" dirty="0">
            <a:latin typeface="Book Antiqua" pitchFamily="18" charset="0"/>
          </a:endParaRPr>
        </a:p>
      </dsp:txBody>
      <dsp:txXfrm>
        <a:off x="991718" y="31888"/>
        <a:ext cx="2842861" cy="1015493"/>
      </dsp:txXfrm>
    </dsp:sp>
    <dsp:sp modelId="{62095DE9-99AF-42CF-B1FD-73B135A0CD45}">
      <dsp:nvSpPr>
        <dsp:cNvPr id="0" name=""/>
        <dsp:cNvSpPr/>
      </dsp:nvSpPr>
      <dsp:spPr>
        <a:xfrm>
          <a:off x="1250729" y="1078974"/>
          <a:ext cx="290604" cy="8090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09009"/>
              </a:lnTo>
              <a:lnTo>
                <a:pt x="290604" y="809009"/>
              </a:lnTo>
            </a:path>
          </a:pathLst>
        </a:custGeom>
        <a:noFill/>
        <a:ln w="25400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0EE370-2840-4AE0-B71B-A5C1DD6AF70B}">
      <dsp:nvSpPr>
        <dsp:cNvPr id="0" name=""/>
        <dsp:cNvSpPr/>
      </dsp:nvSpPr>
      <dsp:spPr>
        <a:xfrm>
          <a:off x="1541334" y="1348644"/>
          <a:ext cx="2923789" cy="10786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latin typeface="Book Antiqua" pitchFamily="18" charset="0"/>
            </a:rPr>
            <a:t>ПРОСТЫЕ ШИНЫ ИЛИ ФИКСАЦИОННЫЕ</a:t>
          </a:r>
          <a:endParaRPr lang="ru-RU" sz="2200" b="1" kern="1200" dirty="0">
            <a:latin typeface="Book Antiqua" pitchFamily="18" charset="0"/>
          </a:endParaRPr>
        </a:p>
      </dsp:txBody>
      <dsp:txXfrm>
        <a:off x="1572927" y="1380237"/>
        <a:ext cx="2860603" cy="1015493"/>
      </dsp:txXfrm>
    </dsp:sp>
    <dsp:sp modelId="{33EC9CAB-B32B-4741-B06C-1D9DC6EB2F75}">
      <dsp:nvSpPr>
        <dsp:cNvPr id="0" name=""/>
        <dsp:cNvSpPr/>
      </dsp:nvSpPr>
      <dsp:spPr>
        <a:xfrm>
          <a:off x="1250729" y="1078974"/>
          <a:ext cx="290604" cy="21573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57358"/>
              </a:lnTo>
              <a:lnTo>
                <a:pt x="290604" y="2157358"/>
              </a:lnTo>
            </a:path>
          </a:pathLst>
        </a:custGeom>
        <a:noFill/>
        <a:ln w="25400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C3C9F54-8C3A-4448-9BB6-32D7CD241346}">
      <dsp:nvSpPr>
        <dsp:cNvPr id="0" name=""/>
        <dsp:cNvSpPr/>
      </dsp:nvSpPr>
      <dsp:spPr>
        <a:xfrm>
          <a:off x="1541334" y="2696993"/>
          <a:ext cx="2946468" cy="107867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50000"/>
              <a:hueOff val="271653"/>
              <a:satOff val="-10299"/>
              <a:lumOff val="4254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latin typeface="Times New Roman"/>
            </a:rPr>
            <a:t>ЭКСТЕНЗИОННЫЕ ШИНЫ ИЛИ АППАРАТЫ  </a:t>
          </a:r>
          <a:endParaRPr lang="ru-RU" sz="2200" b="1" kern="1200" dirty="0">
            <a:latin typeface="Book Antiqua" pitchFamily="18" charset="0"/>
          </a:endParaRPr>
        </a:p>
      </dsp:txBody>
      <dsp:txXfrm>
        <a:off x="1572927" y="2728586"/>
        <a:ext cx="2883282" cy="101549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317A3E-A322-4489-93EF-B4D47ACD922E}">
      <dsp:nvSpPr>
        <dsp:cNvPr id="0" name=""/>
        <dsp:cNvSpPr/>
      </dsp:nvSpPr>
      <dsp:spPr>
        <a:xfrm>
          <a:off x="2700" y="328362"/>
          <a:ext cx="2632792" cy="725099"/>
        </a:xfrm>
        <a:prstGeom prst="rect">
          <a:avLst/>
        </a:prstGeom>
        <a:solidFill>
          <a:schemeClr val="accent3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Book Antiqua" panose="02040602050305030304" pitchFamily="18" charset="0"/>
            </a:rPr>
            <a:t>ГИПСОВЫЕ ПОВЯЗКИ</a:t>
          </a:r>
          <a:endParaRPr lang="ru-RU" sz="2000" b="1" kern="1200" dirty="0">
            <a:latin typeface="Book Antiqua" panose="02040602050305030304" pitchFamily="18" charset="0"/>
          </a:endParaRPr>
        </a:p>
      </dsp:txBody>
      <dsp:txXfrm>
        <a:off x="2700" y="328362"/>
        <a:ext cx="2632792" cy="725099"/>
      </dsp:txXfrm>
    </dsp:sp>
    <dsp:sp modelId="{C2B0714D-DCF7-4D0E-AFC2-29319E749A0D}">
      <dsp:nvSpPr>
        <dsp:cNvPr id="0" name=""/>
        <dsp:cNvSpPr/>
      </dsp:nvSpPr>
      <dsp:spPr>
        <a:xfrm>
          <a:off x="2700" y="1053461"/>
          <a:ext cx="2632792" cy="1097999"/>
        </a:xfrm>
        <a:prstGeom prst="rect">
          <a:avLst/>
        </a:prstGeom>
        <a:solidFill>
          <a:schemeClr val="accent3">
            <a:alpha val="90000"/>
            <a:tint val="55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ct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Book Antiqua" panose="02040602050305030304" pitchFamily="18" charset="0"/>
            </a:rPr>
            <a:t>профилактика пролежней</a:t>
          </a:r>
          <a:endParaRPr lang="ru-RU" sz="2000" b="1" kern="1200" dirty="0">
            <a:latin typeface="Book Antiqua" panose="02040602050305030304" pitchFamily="18" charset="0"/>
          </a:endParaRPr>
        </a:p>
      </dsp:txBody>
      <dsp:txXfrm>
        <a:off x="2700" y="1053461"/>
        <a:ext cx="2632792" cy="1097999"/>
      </dsp:txXfrm>
    </dsp:sp>
    <dsp:sp modelId="{177F83CB-F897-47F8-A758-4C96EDD3A74C}">
      <dsp:nvSpPr>
        <dsp:cNvPr id="0" name=""/>
        <dsp:cNvSpPr/>
      </dsp:nvSpPr>
      <dsp:spPr>
        <a:xfrm>
          <a:off x="3004083" y="328362"/>
          <a:ext cx="2632792" cy="725099"/>
        </a:xfrm>
        <a:prstGeom prst="rect">
          <a:avLst/>
        </a:prstGeom>
        <a:solidFill>
          <a:schemeClr val="accent3">
            <a:shade val="50000"/>
            <a:hueOff val="181102"/>
            <a:satOff val="-6866"/>
            <a:lumOff val="28361"/>
            <a:alphaOff val="0"/>
          </a:schemeClr>
        </a:solidFill>
        <a:ln w="25400" cap="flat" cmpd="sng" algn="ctr">
          <a:solidFill>
            <a:schemeClr val="accent3">
              <a:shade val="50000"/>
              <a:hueOff val="181102"/>
              <a:satOff val="-6866"/>
              <a:lumOff val="2836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Book Antiqua" panose="02040602050305030304" pitchFamily="18" charset="0"/>
            </a:rPr>
            <a:t>БИНТОВЫЕ ПОВЯЗКИ</a:t>
          </a:r>
          <a:endParaRPr lang="ru-RU" sz="2000" b="1" kern="1200" dirty="0">
            <a:latin typeface="Book Antiqua" panose="02040602050305030304" pitchFamily="18" charset="0"/>
          </a:endParaRPr>
        </a:p>
      </dsp:txBody>
      <dsp:txXfrm>
        <a:off x="3004083" y="328362"/>
        <a:ext cx="2632792" cy="725099"/>
      </dsp:txXfrm>
    </dsp:sp>
    <dsp:sp modelId="{719441D5-3918-4F13-995E-F991B2DB72AF}">
      <dsp:nvSpPr>
        <dsp:cNvPr id="0" name=""/>
        <dsp:cNvSpPr/>
      </dsp:nvSpPr>
      <dsp:spPr>
        <a:xfrm>
          <a:off x="3004083" y="1053461"/>
          <a:ext cx="2632792" cy="1097999"/>
        </a:xfrm>
        <a:prstGeom prst="rect">
          <a:avLst/>
        </a:prstGeom>
        <a:solidFill>
          <a:schemeClr val="accent3">
            <a:alpha val="90000"/>
            <a:tint val="55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ct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Book Antiqua" panose="02040602050305030304" pitchFamily="18" charset="0"/>
            </a:rPr>
            <a:t>контроль нарушения кровообращения</a:t>
          </a:r>
          <a:endParaRPr lang="ru-RU" sz="2000" b="1" kern="1200" dirty="0">
            <a:latin typeface="Book Antiqua" panose="02040602050305030304" pitchFamily="18" charset="0"/>
          </a:endParaRPr>
        </a:p>
      </dsp:txBody>
      <dsp:txXfrm>
        <a:off x="3004083" y="1053461"/>
        <a:ext cx="2632792" cy="1097999"/>
      </dsp:txXfrm>
    </dsp:sp>
    <dsp:sp modelId="{1FF64A3A-5F89-4FD7-B8F3-87D2B26160C5}">
      <dsp:nvSpPr>
        <dsp:cNvPr id="0" name=""/>
        <dsp:cNvSpPr/>
      </dsp:nvSpPr>
      <dsp:spPr>
        <a:xfrm>
          <a:off x="6005467" y="328362"/>
          <a:ext cx="2632792" cy="725099"/>
        </a:xfrm>
        <a:prstGeom prst="rect">
          <a:avLst/>
        </a:prstGeom>
        <a:solidFill>
          <a:schemeClr val="accent3">
            <a:shade val="50000"/>
            <a:hueOff val="181102"/>
            <a:satOff val="-6866"/>
            <a:lumOff val="28361"/>
            <a:alphaOff val="0"/>
          </a:schemeClr>
        </a:solidFill>
        <a:ln w="25400" cap="flat" cmpd="sng" algn="ctr">
          <a:solidFill>
            <a:schemeClr val="accent3">
              <a:shade val="50000"/>
              <a:hueOff val="181102"/>
              <a:satOff val="-6866"/>
              <a:lumOff val="2836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Book Antiqua" panose="02040602050305030304" pitchFamily="18" charset="0"/>
            </a:rPr>
            <a:t>КЛЕЕВЫЕ ПОВЯЗКИ</a:t>
          </a:r>
          <a:endParaRPr lang="ru-RU" sz="2000" b="1" kern="1200" dirty="0">
            <a:latin typeface="Book Antiqua" panose="02040602050305030304" pitchFamily="18" charset="0"/>
          </a:endParaRPr>
        </a:p>
      </dsp:txBody>
      <dsp:txXfrm>
        <a:off x="6005467" y="328362"/>
        <a:ext cx="2632792" cy="725099"/>
      </dsp:txXfrm>
    </dsp:sp>
    <dsp:sp modelId="{E86C44C6-3A94-4A4C-987D-822489D4D232}">
      <dsp:nvSpPr>
        <dsp:cNvPr id="0" name=""/>
        <dsp:cNvSpPr/>
      </dsp:nvSpPr>
      <dsp:spPr>
        <a:xfrm>
          <a:off x="6005467" y="1053461"/>
          <a:ext cx="2632792" cy="1097999"/>
        </a:xfrm>
        <a:prstGeom prst="rect">
          <a:avLst/>
        </a:prstGeom>
        <a:solidFill>
          <a:schemeClr val="accent3">
            <a:alpha val="90000"/>
            <a:tint val="55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ct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Book Antiqua" panose="02040602050305030304" pitchFamily="18" charset="0"/>
            </a:rPr>
            <a:t>своевременная смена повязок</a:t>
          </a:r>
          <a:endParaRPr lang="ru-RU" sz="2000" b="1" kern="1200" dirty="0">
            <a:latin typeface="Book Antiqua" panose="02040602050305030304" pitchFamily="18" charset="0"/>
          </a:endParaRPr>
        </a:p>
      </dsp:txBody>
      <dsp:txXfrm>
        <a:off x="6005467" y="1053461"/>
        <a:ext cx="2632792" cy="10979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761" y="0"/>
            <a:ext cx="2929837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3662"/>
            <a:ext cx="2929837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761" y="9443662"/>
            <a:ext cx="2929837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F92DD7-013D-42E1-8582-40AB5E0AD4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4975281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761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117" y="4722694"/>
            <a:ext cx="5408930" cy="447413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761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00BB17-7175-4FC2-AF3F-B6F34E2645D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1162957"/>
      </p:ext>
    </p:extLst>
  </p:cSld>
  <p:clrMap bg1="lt1" tx1="dk1" bg2="lt2" tx2="dk2" accent1="accent1" accent2="accent2" accent3="accent3" accent4="accent4" accent5="accent5" accent6="accent6" hlink="hlink" folHlink="folHlink"/>
  <p:hf sldNum="0"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1221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08357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07835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8725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5373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65715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51909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1600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61702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58960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85479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6384F-1796-46F1-AE47-153A180D87A3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553DF0C-4DAB-4E92-B4F1-94C7249358B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6384F-1796-46F1-AE47-153A180D87A3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3DF0C-4DAB-4E92-B4F1-94C7249358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6384F-1796-46F1-AE47-153A180D87A3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3DF0C-4DAB-4E92-B4F1-94C7249358B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6384F-1796-46F1-AE47-153A180D87A3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3DF0C-4DAB-4E92-B4F1-94C7249358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6384F-1796-46F1-AE47-153A180D87A3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3DF0C-4DAB-4E92-B4F1-94C7249358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6384F-1796-46F1-AE47-153A180D87A3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3DF0C-4DAB-4E92-B4F1-94C7249358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6384F-1796-46F1-AE47-153A180D87A3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3DF0C-4DAB-4E92-B4F1-94C7249358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6384F-1796-46F1-AE47-153A180D87A3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3DF0C-4DAB-4E92-B4F1-94C7249358B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6384F-1796-46F1-AE47-153A180D87A3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3DF0C-4DAB-4E92-B4F1-94C7249358B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6384F-1796-46F1-AE47-153A180D87A3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3DF0C-4DAB-4E92-B4F1-94C7249358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6384F-1796-46F1-AE47-153A180D87A3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3DF0C-4DAB-4E92-B4F1-94C7249358B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87C6384F-1796-46F1-AE47-153A180D87A3}" type="datetimeFigureOut">
              <a:rPr lang="ru-RU" smtClean="0"/>
              <a:pPr/>
              <a:t>06.09.2026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553DF0C-4DAB-4E92-B4F1-94C7249358B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3%D1%80%D0%B5%D1%87%D0%B5%D1%81%D0%BA%D0%B8%D0%B9_%D1%8F%D0%B7%D1%8B%D0%BA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image" Target="../media/image5.jpeg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png"/><Relationship Id="rId9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11" Type="http://schemas.openxmlformats.org/officeDocument/2006/relationships/image" Target="../media/image31.jpeg"/><Relationship Id="rId5" Type="http://schemas.openxmlformats.org/officeDocument/2006/relationships/diagramQuickStyle" Target="../diagrams/quickStyle3.xml"/><Relationship Id="rId10" Type="http://schemas.openxmlformats.org/officeDocument/2006/relationships/image" Target="../media/image30.jpeg"/><Relationship Id="rId4" Type="http://schemas.openxmlformats.org/officeDocument/2006/relationships/diagramLayout" Target="../diagrams/layout3.xml"/><Relationship Id="rId9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Relationship Id="rId9" Type="http://schemas.openxmlformats.org/officeDocument/2006/relationships/image" Target="../media/image3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29927" y="2913883"/>
            <a:ext cx="6768752" cy="1728192"/>
          </a:xfrm>
        </p:spPr>
        <p:txBody>
          <a:bodyPr/>
          <a:lstStyle/>
          <a:p>
            <a:r>
              <a:rPr lang="ru-RU" sz="2400" b="1" dirty="0" smtClean="0">
                <a:solidFill>
                  <a:schemeClr val="tx1"/>
                </a:solidFill>
              </a:rPr>
              <a:t>Десмургия. Виды повязок. Особенности ухода за пациентами с различными видами повязок</a:t>
            </a:r>
            <a:endParaRPr lang="ru-RU" sz="2400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https://img-lib.med-tutorial.ru/4177790274/i_02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220" y="3068960"/>
            <a:ext cx="1080119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7504" y="116632"/>
            <a:ext cx="89289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  <a:latin typeface="Book Antiqua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одзаголовок 2">
            <a:extLst/>
          </p:cNvPr>
          <p:cNvSpPr>
            <a:spLocks noGrp="1"/>
          </p:cNvSpPr>
          <p:nvPr>
            <p:ph type="subTitle" idx="1"/>
          </p:nvPr>
        </p:nvSpPr>
        <p:spPr>
          <a:xfrm>
            <a:off x="107505" y="5157192"/>
            <a:ext cx="8928992" cy="1548408"/>
          </a:xfrm>
        </p:spPr>
        <p:txBody>
          <a:bodyPr rtlCol="0">
            <a:noAutofit/>
          </a:bodyPr>
          <a:lstStyle/>
          <a:p>
            <a:pPr algn="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FCBEF"/>
              </a:buClr>
              <a:buFont typeface="Arial" panose="020B0604020202020204" pitchFamily="34" charset="0"/>
              <a:buNone/>
              <a:defRPr/>
            </a:pP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505" y="116632"/>
            <a:ext cx="89289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  <a:latin typeface="Book Antiqua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44328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560874"/>
            <a:ext cx="83529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ПЛАН:</a:t>
            </a:r>
            <a:endParaRPr lang="ru-RU" sz="4000" b="1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2050" name="Picture 2" descr="https://medic.studio/files/uch_group67/uch_pgroup147/uch_uch6163/image/1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3070" y="423914"/>
            <a:ext cx="1244070" cy="103259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51520" y="1700809"/>
            <a:ext cx="8640960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lvl="0" indent="-514350">
              <a:buClr>
                <a:srgbClr val="C00000"/>
              </a:buClr>
              <a:buFont typeface="+mj-lt"/>
              <a:buAutoNum type="arabicPeriod"/>
            </a:pPr>
            <a:r>
              <a:rPr lang="ru-RU" sz="2800" b="1" dirty="0" smtClean="0">
                <a:latin typeface="Book Antiqua" pitchFamily="18" charset="0"/>
              </a:rPr>
              <a:t>Десмургия – определение</a:t>
            </a:r>
          </a:p>
          <a:p>
            <a:pPr marL="514350" lvl="0" indent="-514350">
              <a:buClr>
                <a:srgbClr val="C00000"/>
              </a:buClr>
              <a:buFont typeface="+mj-lt"/>
              <a:buAutoNum type="arabicPeriod"/>
            </a:pPr>
            <a:r>
              <a:rPr lang="ru-RU" sz="2800" b="1" dirty="0" smtClean="0">
                <a:latin typeface="Book Antiqua" pitchFamily="18" charset="0"/>
              </a:rPr>
              <a:t>Виды повязок, их функции, общие принципы наложения повязок </a:t>
            </a:r>
          </a:p>
          <a:p>
            <a:pPr marL="514350" lvl="0" indent="-514350">
              <a:buClr>
                <a:srgbClr val="C00000"/>
              </a:buClr>
              <a:buFont typeface="+mj-lt"/>
              <a:buAutoNum type="arabicPeriod"/>
            </a:pPr>
            <a:r>
              <a:rPr lang="ru-RU" sz="2800" b="1" dirty="0" smtClean="0">
                <a:latin typeface="Book Antiqua" pitchFamily="18" charset="0"/>
              </a:rPr>
              <a:t>Материалы для повязок</a:t>
            </a:r>
          </a:p>
          <a:p>
            <a:pPr marL="514350" lvl="0" indent="-514350">
              <a:buClr>
                <a:srgbClr val="C00000"/>
              </a:buClr>
              <a:buFont typeface="+mj-lt"/>
              <a:buAutoNum type="arabicPeriod"/>
            </a:pPr>
            <a:r>
              <a:rPr lang="ru-RU" sz="2800" b="1" dirty="0" smtClean="0">
                <a:latin typeface="Book Antiqua" pitchFamily="18" charset="0"/>
              </a:rPr>
              <a:t>Критерии правильного наложения повязки</a:t>
            </a:r>
          </a:p>
          <a:p>
            <a:pPr marL="514350" lvl="0" indent="-514350">
              <a:buClr>
                <a:srgbClr val="C00000"/>
              </a:buClr>
              <a:buFont typeface="+mj-lt"/>
              <a:buAutoNum type="arabicPeriod"/>
            </a:pPr>
            <a:r>
              <a:rPr lang="ru-RU" sz="2800" b="1" dirty="0" smtClean="0">
                <a:latin typeface="Book Antiqua" pitchFamily="18" charset="0"/>
              </a:rPr>
              <a:t>Мягкие и затвердевающие повязки, </a:t>
            </a:r>
            <a:r>
              <a:rPr lang="ru-RU" sz="2800" b="1" dirty="0" err="1" smtClean="0">
                <a:latin typeface="Book Antiqua" pitchFamily="18" charset="0"/>
              </a:rPr>
              <a:t>иммобилизирующие</a:t>
            </a:r>
            <a:r>
              <a:rPr lang="ru-RU" sz="2800" b="1" dirty="0" smtClean="0">
                <a:latin typeface="Book Antiqua" pitchFamily="18" charset="0"/>
              </a:rPr>
              <a:t> повязки, дистракционные повязки и аппараты</a:t>
            </a:r>
          </a:p>
          <a:p>
            <a:pPr marL="514350" lvl="0" indent="-514350">
              <a:buClr>
                <a:srgbClr val="C00000"/>
              </a:buClr>
              <a:buFont typeface="+mj-lt"/>
              <a:buAutoNum type="arabicPeriod"/>
            </a:pPr>
            <a:r>
              <a:rPr lang="ru-RU" sz="2800" b="1" dirty="0" smtClean="0">
                <a:latin typeface="Book Antiqua" pitchFamily="18" charset="0"/>
              </a:rPr>
              <a:t>Особенности сестринского ухода за пациентами </a:t>
            </a:r>
            <a:r>
              <a:rPr lang="ru-RU" sz="2800" b="1" smtClean="0">
                <a:latin typeface="Book Antiqua" pitchFamily="18" charset="0"/>
              </a:rPr>
              <a:t>с повязками</a:t>
            </a:r>
            <a:endParaRPr lang="ru-RU" sz="2800" b="1" dirty="0" smtClean="0">
              <a:latin typeface="Book Antiqua" pitchFamily="18" charset="0"/>
            </a:endParaRPr>
          </a:p>
          <a:p>
            <a:pPr algn="ctr"/>
            <a:endParaRPr lang="ru-RU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Book Antiqua" pitchFamily="18" charset="0"/>
            </a:endParaRPr>
          </a:p>
          <a:p>
            <a:pPr algn="ctr"/>
            <a:endParaRPr lang="ru-RU" sz="2400" dirty="0"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0734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560874"/>
            <a:ext cx="83529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ГЛОССАРИЙ</a:t>
            </a:r>
            <a:endParaRPr lang="ru-RU" sz="4000" b="1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2050" name="Picture 2" descr="https://medic.studio/files/uch_group67/uch_pgroup147/uch_uch6163/image/1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3070" y="423914"/>
            <a:ext cx="1244070" cy="103259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07504" y="1700808"/>
            <a:ext cx="892899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600" b="1" dirty="0" smtClean="0">
                <a:solidFill>
                  <a:srgbClr val="C00000"/>
                </a:solidFill>
                <a:latin typeface="Book Antiqua" pitchFamily="18" charset="0"/>
              </a:rPr>
              <a:t>Десмургия</a:t>
            </a:r>
            <a:r>
              <a:rPr lang="ru-RU" sz="2600" b="1" dirty="0" smtClean="0">
                <a:latin typeface="Book Antiqua" pitchFamily="18" charset="0"/>
              </a:rPr>
              <a:t> (от </a:t>
            </a:r>
            <a:r>
              <a:rPr lang="ru-RU" sz="2600" b="1" dirty="0" smtClean="0">
                <a:latin typeface="Book Antiqua" pitchFamily="18" charset="0"/>
                <a:hlinkClick r:id="rId3" tooltip="Греческий язык"/>
              </a:rPr>
              <a:t>греч.</a:t>
            </a:r>
            <a:r>
              <a:rPr lang="ru-RU" sz="2600" b="1" dirty="0" smtClean="0">
                <a:latin typeface="Book Antiqua" pitchFamily="18" charset="0"/>
              </a:rPr>
              <a:t> </a:t>
            </a:r>
            <a:r>
              <a:rPr lang="ru-RU" sz="2600" b="1" dirty="0" err="1" smtClean="0">
                <a:latin typeface="Book Antiqua" pitchFamily="18" charset="0"/>
              </a:rPr>
              <a:t>δεσμός </a:t>
            </a:r>
            <a:r>
              <a:rPr lang="ru-RU" sz="2600" b="1" dirty="0" smtClean="0">
                <a:latin typeface="Book Antiqua" pitchFamily="18" charset="0"/>
              </a:rPr>
              <a:t>— «связь, повязка» и </a:t>
            </a:r>
            <a:r>
              <a:rPr lang="ru-RU" sz="2600" b="1" dirty="0" err="1" smtClean="0">
                <a:latin typeface="Book Antiqua" pitchFamily="18" charset="0"/>
              </a:rPr>
              <a:t>έργον</a:t>
            </a:r>
            <a:r>
              <a:rPr lang="ru-RU" sz="2600" b="1" dirty="0" smtClean="0">
                <a:latin typeface="Book Antiqua" pitchFamily="18" charset="0"/>
              </a:rPr>
              <a:t> — «дело») — раздел медицины, изучающий технику наложения повязок и шин </a:t>
            </a:r>
          </a:p>
          <a:p>
            <a:pPr algn="just"/>
            <a:endParaRPr lang="ru-RU" sz="2600" b="1" dirty="0" smtClean="0">
              <a:latin typeface="Book Antiqua" pitchFamily="18" charset="0"/>
            </a:endParaRPr>
          </a:p>
          <a:p>
            <a:pPr algn="just"/>
            <a:r>
              <a:rPr lang="ru-RU" sz="2600" b="1" dirty="0" smtClean="0">
                <a:solidFill>
                  <a:srgbClr val="C00000"/>
                </a:solidFill>
                <a:latin typeface="Book Antiqua" pitchFamily="18" charset="0"/>
              </a:rPr>
              <a:t>Повязка</a:t>
            </a:r>
            <a:r>
              <a:rPr lang="ru-RU" sz="2600" b="1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</a:t>
            </a:r>
            <a:r>
              <a:rPr lang="ru-RU" sz="2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- средство длительного лечебного воздействия на рану, органы тела с использованием различных материалов и веществ, а также удержания этих веществ на теле больного</a:t>
            </a:r>
          </a:p>
          <a:p>
            <a:pPr algn="just"/>
            <a:endParaRPr lang="ru-RU" sz="2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Book Antiqua" pitchFamily="18" charset="0"/>
            </a:endParaRPr>
          </a:p>
          <a:p>
            <a:pPr algn="just"/>
            <a:r>
              <a:rPr lang="ru-RU" sz="2600" b="1" dirty="0" smtClean="0">
                <a:solidFill>
                  <a:srgbClr val="C00000"/>
                </a:solidFill>
                <a:latin typeface="Book Antiqua" pitchFamily="18" charset="0"/>
              </a:rPr>
              <a:t>Перевязка</a:t>
            </a:r>
            <a:r>
              <a:rPr lang="ru-RU" sz="2600" b="1" dirty="0" smtClean="0">
                <a:latin typeface="Book Antiqua" pitchFamily="18" charset="0"/>
              </a:rPr>
              <a:t> – процесс, состоящий из снятия старой повязки, обработки кожи вокруг раны, лечебных манипуляций в ране и наложения новой повязки</a:t>
            </a:r>
          </a:p>
          <a:p>
            <a:pPr algn="ctr"/>
            <a:endParaRPr lang="ru-RU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Book Antiqua" pitchFamily="18" charset="0"/>
            </a:endParaRPr>
          </a:p>
          <a:p>
            <a:pPr algn="ctr"/>
            <a:endParaRPr lang="ru-RU" sz="2400" dirty="0"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0734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546616"/>
            <a:ext cx="88042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+mj-lt"/>
              </a:rPr>
              <a:t>ВИДЫ ПОВЯЗОК, ИХ ФУНКЦИИ</a:t>
            </a:r>
            <a:endParaRPr lang="ru-RU" sz="4000" dirty="0"/>
          </a:p>
        </p:txBody>
      </p:sp>
      <p:graphicFrame>
        <p:nvGraphicFramePr>
          <p:cNvPr id="7" name="Схема 6"/>
          <p:cNvGraphicFramePr/>
          <p:nvPr/>
        </p:nvGraphicFramePr>
        <p:xfrm>
          <a:off x="251520" y="1844824"/>
          <a:ext cx="8640960" cy="11679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51520" y="1484784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СОСТАВЛЯЮЩИЕ ПОВЯЗКИ:</a:t>
            </a:r>
            <a:endParaRPr lang="ru-RU" b="1" dirty="0"/>
          </a:p>
        </p:txBody>
      </p:sp>
      <p:graphicFrame>
        <p:nvGraphicFramePr>
          <p:cNvPr id="9" name="Схема 8"/>
          <p:cNvGraphicFramePr/>
          <p:nvPr/>
        </p:nvGraphicFramePr>
        <p:xfrm>
          <a:off x="107504" y="2996952"/>
          <a:ext cx="8928992" cy="37444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0" name="Picture 2" descr="https://medmagplus.ru/image/cache/catalog/import_files/2b/2bb96e69-2b1c-11e2-afc4-2c413887ade7_c4aadc17-1f4c-11e7-aeaf-1c6f6556dbc3-800x800.jpe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212976"/>
            <a:ext cx="1396872" cy="13681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s://media.istockphoto.com/photos/medical-bandage-and-scissors-picture-id683218266?k=6&amp;m=683218266&amp;s=612x612&amp;w=0&amp;h=-O6mRbpyauW6VzzDSKFnSumBs_iS1cyw_mMLrE7GeUk=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212976"/>
            <a:ext cx="1594548" cy="13681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0734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342281"/>
            <a:ext cx="83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МЯГКИЕ ПОВЯЗКИ:</a:t>
            </a:r>
          </a:p>
          <a:p>
            <a:pPr algn="ctr"/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БЕЗБИНТОВЫЕ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1700808"/>
            <a:ext cx="482453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2438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rgbClr val="C00000"/>
                </a:solidFill>
                <a:latin typeface="Book Antiqua" pitchFamily="18" charset="0"/>
              </a:rPr>
              <a:t>Клеевая</a:t>
            </a: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- </a:t>
            </a: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в основном применяются </a:t>
            </a:r>
            <a:r>
              <a:rPr lang="ru-RU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клеол</a:t>
            </a: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, коллодий, клей БФ-6. После укладывания на рану стерильных салфеток непосредственно по их краю на кожу наносят полосу </a:t>
            </a:r>
            <a:r>
              <a:rPr lang="ru-RU" b="1" i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клеола</a:t>
            </a: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шириной 3-5 см. И через 30 - 40 сек накладывают натянутую марлю и приглаживают её через слой материи (простынь, полотенце)</a:t>
            </a:r>
          </a:p>
          <a:p>
            <a:pPr indent="452438" algn="just">
              <a:buClr>
                <a:schemeClr val="accent1">
                  <a:lumMod val="75000"/>
                </a:schemeClr>
              </a:buClr>
            </a:pPr>
            <a:endParaRPr lang="ru-RU" b="1" dirty="0" smtClean="0">
              <a:solidFill>
                <a:schemeClr val="tx1">
                  <a:lumMod val="85000"/>
                  <a:lumOff val="15000"/>
                </a:schemeClr>
              </a:solidFill>
              <a:latin typeface="Book Antiqua" pitchFamily="18" charset="0"/>
            </a:endParaRPr>
          </a:p>
          <a:p>
            <a:pPr indent="452438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rgbClr val="C00000"/>
                </a:solidFill>
                <a:latin typeface="Book Antiqua" pitchFamily="18" charset="0"/>
              </a:rPr>
              <a:t>Косыночная</a:t>
            </a: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- накладывается с помощью куска ткани в виде косынки, применяется для подвешивания руки при вывихах и переломах. Иногда косыночную повязку накладывают на большие раневые поверхности после ампутации</a:t>
            </a:r>
          </a:p>
        </p:txBody>
      </p:sp>
      <p:pic>
        <p:nvPicPr>
          <p:cNvPr id="7" name="Picture 8" descr="https://hartmann-shop.ru/images/stories/omniplast_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628800"/>
            <a:ext cx="2592288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medznate.ru/tw_refs/4/3017/3017_html_54cf271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6511" y="4273846"/>
            <a:ext cx="2592288" cy="246731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073412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342281"/>
            <a:ext cx="83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МЯГКИЕ ПОВЯЗКИ:</a:t>
            </a:r>
          </a:p>
          <a:p>
            <a:pPr algn="ctr"/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БЕЗБИНТОВЫЕ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1988840"/>
            <a:ext cx="432048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2438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ru-RU" b="1" dirty="0" err="1" smtClean="0">
                <a:solidFill>
                  <a:srgbClr val="C00000"/>
                </a:solidFill>
                <a:latin typeface="Book Antiqua" pitchFamily="18" charset="0"/>
              </a:rPr>
              <a:t>Пращевидная</a:t>
            </a: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- эта повязка состоит из полоски материи, оба конца которых разрезаны в продольном направлении. Накладывают на область носа, подбородка, лба, затылочную и теменную области</a:t>
            </a:r>
          </a:p>
          <a:p>
            <a:pPr indent="452438" algn="just">
              <a:buClr>
                <a:schemeClr val="accent1">
                  <a:lumMod val="75000"/>
                </a:schemeClr>
              </a:buClr>
            </a:pPr>
            <a:endParaRPr lang="ru-RU" b="1" dirty="0" smtClean="0">
              <a:solidFill>
                <a:schemeClr val="tx1">
                  <a:lumMod val="85000"/>
                  <a:lumOff val="15000"/>
                </a:schemeClr>
              </a:solidFill>
              <a:latin typeface="Book Antiqua" pitchFamily="18" charset="0"/>
            </a:endParaRPr>
          </a:p>
          <a:p>
            <a:pPr indent="452438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rgbClr val="C00000"/>
                </a:solidFill>
                <a:latin typeface="Book Antiqua" pitchFamily="18" charset="0"/>
              </a:rPr>
              <a:t>Контурная</a:t>
            </a: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- повязка, имеющая размер определенных частей тела, применяют в виде бандажей и суспензория и укрепляются с помощью тесемок (укрепление брюшной стенки или прикрытие дефектов при грыжах)</a:t>
            </a:r>
            <a:endParaRPr lang="ru-RU" b="1" dirty="0">
              <a:solidFill>
                <a:schemeClr val="tx1">
                  <a:lumMod val="85000"/>
                  <a:lumOff val="15000"/>
                </a:schemeClr>
              </a:solidFill>
              <a:latin typeface="Book Antiqua" pitchFamily="18" charset="0"/>
            </a:endParaRPr>
          </a:p>
        </p:txBody>
      </p:sp>
      <p:pic>
        <p:nvPicPr>
          <p:cNvPr id="6" name="Picture 6" descr="http://900igr.net/up/datas/155167/02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0" t="21576" r="2220" b="15198"/>
          <a:stretch/>
        </p:blipFill>
        <p:spPr bwMode="auto">
          <a:xfrm>
            <a:off x="4860032" y="1916832"/>
            <a:ext cx="3902136" cy="20162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studfiles.net/html/2706/123/html_s8h0wEFZzC.N0Ju/img-xrdVG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293096"/>
            <a:ext cx="3888359" cy="21629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073412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342281"/>
            <a:ext cx="83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МЯГКИЕ ПОВЯЗКИ:</a:t>
            </a:r>
          </a:p>
          <a:p>
            <a:pPr algn="ctr"/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БЕЗБИНТОВЫЕ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1628800"/>
            <a:ext cx="446449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rgbClr val="C00000"/>
                </a:solidFill>
                <a:latin typeface="Book Antiqua" pitchFamily="18" charset="0"/>
              </a:rPr>
              <a:t>Лейкопластырная</a:t>
            </a: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- перевязочный материал фиксируют с помощью лейкопластыря</a:t>
            </a:r>
          </a:p>
          <a:p>
            <a:pPr marL="342900" indent="-342900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§"/>
            </a:pPr>
            <a:endParaRPr lang="ru-RU" b="1" dirty="0" smtClean="0">
              <a:solidFill>
                <a:schemeClr val="tx1">
                  <a:lumMod val="85000"/>
                  <a:lumOff val="15000"/>
                </a:schemeClr>
              </a:solidFill>
              <a:latin typeface="Book Antiqua" pitchFamily="18" charset="0"/>
            </a:endParaRPr>
          </a:p>
          <a:p>
            <a:pPr marL="342900" indent="-342900" algn="just">
              <a:buClr>
                <a:schemeClr val="accent4">
                  <a:lumMod val="75000"/>
                </a:schemeClr>
              </a:buClr>
              <a:buSzPct val="100000"/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rgbClr val="C00000"/>
                </a:solidFill>
                <a:latin typeface="Book Antiqua" pitchFamily="18" charset="0"/>
              </a:rPr>
              <a:t>Т-образная</a:t>
            </a: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–  используют при повреждениях в области промежности. Накладывают после операций на прямой кишке, промежности, крестце и </a:t>
            </a:r>
            <a:r>
              <a:rPr lang="ru-RU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т.д</a:t>
            </a:r>
            <a:endParaRPr lang="ru-RU" b="1" dirty="0" smtClean="0">
              <a:solidFill>
                <a:schemeClr val="tx1">
                  <a:lumMod val="85000"/>
                  <a:lumOff val="15000"/>
                </a:schemeClr>
              </a:solidFill>
              <a:latin typeface="Book Antiqua" pitchFamily="18" charset="0"/>
            </a:endParaRPr>
          </a:p>
          <a:p>
            <a:pPr marL="342900" indent="-342900" algn="just">
              <a:buClr>
                <a:schemeClr val="accent4">
                  <a:lumMod val="75000"/>
                </a:schemeClr>
              </a:buClr>
              <a:buSzPct val="100000"/>
              <a:buFont typeface="Wingdings" panose="05000000000000000000" pitchFamily="2" charset="2"/>
              <a:buChar char="§"/>
            </a:pPr>
            <a:endParaRPr lang="ru-RU" b="1" dirty="0" smtClean="0">
              <a:solidFill>
                <a:schemeClr val="tx1">
                  <a:lumMod val="85000"/>
                  <a:lumOff val="15000"/>
                </a:schemeClr>
              </a:solidFill>
              <a:latin typeface="Book Antiqua" pitchFamily="18" charset="0"/>
            </a:endParaRPr>
          </a:p>
          <a:p>
            <a:pPr marL="342900" indent="-342900" algn="just">
              <a:buClr>
                <a:schemeClr val="accent4">
                  <a:lumMod val="75000"/>
                </a:schemeClr>
              </a:buClr>
              <a:buSzPct val="100000"/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rgbClr val="C00000"/>
                </a:solidFill>
                <a:latin typeface="Book Antiqua" pitchFamily="18" charset="0"/>
              </a:rPr>
              <a:t>Трубчатый эластический бинт (</a:t>
            </a:r>
            <a:r>
              <a:rPr lang="ru-RU" b="1" dirty="0" err="1" smtClean="0">
                <a:solidFill>
                  <a:srgbClr val="C00000"/>
                </a:solidFill>
                <a:latin typeface="Book Antiqua" pitchFamily="18" charset="0"/>
              </a:rPr>
              <a:t>ретиласт</a:t>
            </a:r>
            <a:r>
              <a:rPr lang="ru-RU" b="1" dirty="0" smtClean="0">
                <a:solidFill>
                  <a:srgbClr val="C00000"/>
                </a:solidFill>
                <a:latin typeface="Book Antiqua" pitchFamily="18" charset="0"/>
              </a:rPr>
              <a:t>) </a:t>
            </a: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–  используется для фиксации повязок на различных частях тела. Размеры от № 1 (для пальцев кисти у взрослых, кисти и стопы у детей) до № 7 - для груди, живота, таза и промежности у взрослых.</a:t>
            </a:r>
          </a:p>
        </p:txBody>
      </p:sp>
      <p:pic>
        <p:nvPicPr>
          <p:cNvPr id="7" name="Picture 4" descr="http://spacefacts.ru/uploads/posts/2014-07/1406561497_plastopore-1.jpg.pagespeed.ce.jgbKw3jpYz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455"/>
          <a:stretch/>
        </p:blipFill>
        <p:spPr bwMode="auto">
          <a:xfrm>
            <a:off x="5940152" y="1628800"/>
            <a:ext cx="2178946" cy="15227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s://arhivurokov.ru/multiurok/html/2017/02/05/s_5897292b70b25/548177_15.jpe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5" r="56372" b="16879"/>
          <a:stretch/>
        </p:blipFill>
        <p:spPr bwMode="auto">
          <a:xfrm>
            <a:off x="5949775" y="3299242"/>
            <a:ext cx="2136000" cy="172819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s://www.netran.ru/published/publicdata/DBNETRAN1/attachments/SC/products_pictures/TG-FIX-2_en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77" b="5897"/>
          <a:stretch>
            <a:fillRect/>
          </a:stretch>
        </p:blipFill>
        <p:spPr bwMode="auto">
          <a:xfrm>
            <a:off x="5940152" y="5157192"/>
            <a:ext cx="2160240" cy="158417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073412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342281"/>
            <a:ext cx="83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МЯГКИЕ ПОВЯЗКИ:</a:t>
            </a:r>
          </a:p>
          <a:p>
            <a:pPr algn="ctr"/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БИНТОВЫЕ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9" name="Picture 2" descr="https://aupam.ru/pages/uhod/sprav_med_sest/images/i_0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28800"/>
            <a:ext cx="2038825" cy="212810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http://www.dom-help.info/skor_pom_files/_9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628800"/>
            <a:ext cx="1584176" cy="214391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http://newrefs.ru/uchebnoe-posobie-dlya-studentov-ii-kursa-blagoveshensk-2010g-u/148_html_4fc7a0ee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48" r="3179" b="1185"/>
          <a:stretch/>
        </p:blipFill>
        <p:spPr bwMode="auto">
          <a:xfrm>
            <a:off x="4211960" y="1628800"/>
            <a:ext cx="2285651" cy="21602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s://cf.ppt-online.org/files/slide/f/F3Bb1LDlTr9qdHmIMwGze4QVZYN86KOacjJntE/slide-22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715" r="52885" b="9564"/>
          <a:stretch/>
        </p:blipFill>
        <p:spPr bwMode="auto">
          <a:xfrm>
            <a:off x="6732239" y="1628800"/>
            <a:ext cx="2132481" cy="21602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http://kursk-don.com/wp-content/uploads/2015/10/bint.jpg"/>
          <p:cNvPicPr>
            <a:picLocks noChangeAspect="1" noChangeArrowheads="1"/>
          </p:cNvPicPr>
          <p:nvPr/>
        </p:nvPicPr>
        <p:blipFill>
          <a:blip r:embed="rId7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869160"/>
            <a:ext cx="2016222" cy="90138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4365104"/>
            <a:ext cx="2545272" cy="205906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6" name="Picture 4" descr="https://studfiles.net/html/2706/54/html_fytFCouBQL.Ct9n/img-7W0dnN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354222"/>
            <a:ext cx="2160240" cy="238714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208387" y="3789040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Clr>
                <a:schemeClr val="accent1">
                  <a:lumMod val="75000"/>
                </a:schemeClr>
              </a:buClr>
            </a:pPr>
            <a:r>
              <a:rPr lang="ru-RU" b="1" dirty="0">
                <a:solidFill>
                  <a:srgbClr val="C00000"/>
                </a:solidFill>
                <a:latin typeface="Book Antiqua" pitchFamily="18" charset="0"/>
              </a:rPr>
              <a:t>циркулярная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367114" y="3789040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Clr>
                <a:schemeClr val="accent1">
                  <a:lumMod val="75000"/>
                </a:schemeClr>
              </a:buClr>
            </a:pPr>
            <a:r>
              <a:rPr lang="ru-RU" b="1" dirty="0" smtClean="0">
                <a:solidFill>
                  <a:srgbClr val="C00000"/>
                </a:solidFill>
                <a:latin typeface="Book Antiqua" pitchFamily="18" charset="0"/>
              </a:rPr>
              <a:t>спиральная</a:t>
            </a:r>
            <a:endParaRPr lang="ru-RU" b="1" dirty="0">
              <a:solidFill>
                <a:srgbClr val="C00000"/>
              </a:solidFill>
              <a:latin typeface="Book Antiqua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660232" y="3717032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Clr>
                <a:schemeClr val="accent1">
                  <a:lumMod val="75000"/>
                </a:schemeClr>
              </a:buClr>
            </a:pPr>
            <a:r>
              <a:rPr lang="ru-RU" b="1" dirty="0" smtClean="0">
                <a:solidFill>
                  <a:srgbClr val="C00000"/>
                </a:solidFill>
                <a:latin typeface="Book Antiqua" pitchFamily="18" charset="0"/>
              </a:rPr>
              <a:t>моно- и </a:t>
            </a:r>
          </a:p>
          <a:p>
            <a:pPr marL="285750" indent="-285750" algn="ctr">
              <a:buClr>
                <a:schemeClr val="accent1">
                  <a:lumMod val="75000"/>
                </a:schemeClr>
              </a:buClr>
            </a:pPr>
            <a:r>
              <a:rPr lang="ru-RU" b="1" dirty="0" smtClean="0">
                <a:solidFill>
                  <a:srgbClr val="C00000"/>
                </a:solidFill>
                <a:latin typeface="Book Antiqua" pitchFamily="18" charset="0"/>
              </a:rPr>
              <a:t>бинокулярная</a:t>
            </a:r>
            <a:endParaRPr lang="ru-RU" b="1" dirty="0">
              <a:solidFill>
                <a:srgbClr val="C00000"/>
              </a:solidFill>
              <a:latin typeface="Book Antiqua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8012" y="5795639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Clr>
                <a:schemeClr val="accent1">
                  <a:lumMod val="75000"/>
                </a:schemeClr>
              </a:buClr>
            </a:pPr>
            <a:r>
              <a:rPr lang="ru-RU" b="1" dirty="0" smtClean="0">
                <a:solidFill>
                  <a:srgbClr val="C00000"/>
                </a:solidFill>
                <a:latin typeface="Book Antiqua" pitchFamily="18" charset="0"/>
              </a:rPr>
              <a:t>ползучая</a:t>
            </a:r>
            <a:endParaRPr lang="ru-RU" b="1" dirty="0">
              <a:solidFill>
                <a:srgbClr val="C00000"/>
              </a:solidFill>
              <a:latin typeface="Book Antiqua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267744" y="6381328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Clr>
                <a:schemeClr val="accent1">
                  <a:lumMod val="75000"/>
                </a:schemeClr>
              </a:buClr>
            </a:pPr>
            <a:r>
              <a:rPr lang="ru-RU" b="1" dirty="0" smtClean="0">
                <a:solidFill>
                  <a:srgbClr val="C00000"/>
                </a:solidFill>
                <a:latin typeface="Book Antiqua" pitchFamily="18" charset="0"/>
              </a:rPr>
              <a:t>крестообразная (восьмиобразная) </a:t>
            </a:r>
            <a:endParaRPr lang="ru-RU" b="1" dirty="0">
              <a:solidFill>
                <a:srgbClr val="C00000"/>
              </a:solidFill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073412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342281"/>
            <a:ext cx="83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МЯГКИЕ ПОВЯЗКИ:</a:t>
            </a:r>
          </a:p>
          <a:p>
            <a:pPr algn="ctr"/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БИНТОВЫЕ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61144" y="3717032"/>
            <a:ext cx="3662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Clr>
                <a:schemeClr val="accent1">
                  <a:lumMod val="75000"/>
                </a:schemeClr>
              </a:buClr>
            </a:pPr>
            <a:r>
              <a:rPr lang="ru-RU" b="1" dirty="0" smtClean="0">
                <a:solidFill>
                  <a:srgbClr val="C00000"/>
                </a:solidFill>
                <a:latin typeface="Book Antiqua" pitchFamily="18" charset="0"/>
              </a:rPr>
              <a:t>черепашья  </a:t>
            </a:r>
            <a:endParaRPr lang="ru-RU" b="1" dirty="0">
              <a:solidFill>
                <a:srgbClr val="C00000"/>
              </a:solidFill>
              <a:latin typeface="Book Antiqua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436096" y="3717032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Clr>
                <a:schemeClr val="accent1">
                  <a:lumMod val="75000"/>
                </a:schemeClr>
              </a:buClr>
            </a:pPr>
            <a:r>
              <a:rPr lang="ru-RU" b="1" dirty="0" smtClean="0">
                <a:solidFill>
                  <a:srgbClr val="C00000"/>
                </a:solidFill>
                <a:latin typeface="Book Antiqua" pitchFamily="18" charset="0"/>
              </a:rPr>
              <a:t>колосовидная</a:t>
            </a:r>
            <a:endParaRPr lang="ru-RU" b="1" dirty="0">
              <a:solidFill>
                <a:srgbClr val="C00000"/>
              </a:solidFill>
              <a:latin typeface="Book Antiqua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907704" y="6381328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Clr>
                <a:schemeClr val="accent1">
                  <a:lumMod val="75000"/>
                </a:schemeClr>
              </a:buClr>
            </a:pPr>
            <a:r>
              <a:rPr lang="ru-RU" b="1" dirty="0" smtClean="0">
                <a:solidFill>
                  <a:srgbClr val="C00000"/>
                </a:solidFill>
                <a:latin typeface="Book Antiqua" pitchFamily="18" charset="0"/>
              </a:rPr>
              <a:t>чепец</a:t>
            </a:r>
            <a:endParaRPr lang="ru-RU" b="1" dirty="0">
              <a:solidFill>
                <a:srgbClr val="C00000"/>
              </a:solidFill>
              <a:latin typeface="Book Antiqua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084168" y="6381328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Clr>
                <a:schemeClr val="accent1">
                  <a:lumMod val="75000"/>
                </a:schemeClr>
              </a:buClr>
            </a:pPr>
            <a:r>
              <a:rPr lang="ru-RU" b="1" dirty="0" smtClean="0">
                <a:solidFill>
                  <a:srgbClr val="C00000"/>
                </a:solidFill>
                <a:latin typeface="Book Antiqua" pitchFamily="18" charset="0"/>
              </a:rPr>
              <a:t>повязка </a:t>
            </a:r>
            <a:r>
              <a:rPr lang="ru-RU" b="1" dirty="0" err="1" smtClean="0">
                <a:solidFill>
                  <a:srgbClr val="C00000"/>
                </a:solidFill>
                <a:latin typeface="Book Antiqua" pitchFamily="18" charset="0"/>
              </a:rPr>
              <a:t>Дезо</a:t>
            </a:r>
            <a:endParaRPr lang="ru-RU" b="1" dirty="0">
              <a:solidFill>
                <a:srgbClr val="C00000"/>
              </a:solidFill>
              <a:latin typeface="Book Antiqua" pitchFamily="18" charset="0"/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97" b="7086"/>
          <a:stretch/>
        </p:blipFill>
        <p:spPr>
          <a:xfrm>
            <a:off x="280395" y="1628800"/>
            <a:ext cx="3672408" cy="20882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3" name="Picture 2" descr="https://gidpain.ru/wp-content/uploads/2016/07/povjazka-plechevoj-sustav-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375"/>
          <a:stretch>
            <a:fillRect/>
          </a:stretch>
        </p:blipFill>
        <p:spPr bwMode="auto">
          <a:xfrm>
            <a:off x="4260085" y="1628800"/>
            <a:ext cx="3047564" cy="20882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https://cf.ppt-online.org/files/slide/f/F3Bb1LDlTr9qdHmIMwGze4QVZYN86KOacjJntE/slide-45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72" t="23033" r="58595" b="21504"/>
          <a:stretch/>
        </p:blipFill>
        <p:spPr bwMode="auto">
          <a:xfrm>
            <a:off x="7289054" y="1628800"/>
            <a:ext cx="1584176" cy="20882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https://cf.ppt-online.org/files/slide/f/F3Bb1LDlTr9qdHmIMwGze4QVZYN86KOacjJntE/slide-29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33" r="58382" b="10176"/>
          <a:stretch/>
        </p:blipFill>
        <p:spPr bwMode="auto">
          <a:xfrm>
            <a:off x="6107657" y="4176464"/>
            <a:ext cx="2352775" cy="22048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8" descr="http://900igr.net/up/datas/155167/025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25" t="27901" r="6576" b="18987"/>
          <a:stretch/>
        </p:blipFill>
        <p:spPr bwMode="auto">
          <a:xfrm>
            <a:off x="503879" y="4149080"/>
            <a:ext cx="5004225" cy="22322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073412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342281"/>
            <a:ext cx="83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ПРАВИЛА НАЛОЖЕНИЯ БИНТОВЫХ ПОВЯЗОК: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51520" y="1988840"/>
            <a:ext cx="856895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2438" algn="just">
              <a:buClr>
                <a:schemeClr val="accent1">
                  <a:lumMod val="75000"/>
                </a:schemeClr>
              </a:buClr>
              <a:buFont typeface="Wingdings" pitchFamily="2" charset="2"/>
              <a:buChar char="§"/>
            </a:pPr>
            <a:r>
              <a:rPr lang="ru-RU" b="1" dirty="0" smtClean="0">
                <a:latin typeface="Book Antiqua" pitchFamily="18" charset="0"/>
              </a:rPr>
              <a:t>больного усадить или уложить в удобном положении, бинтуемая часть должна быть неподвижна и доступна;</a:t>
            </a:r>
          </a:p>
          <a:p>
            <a:pPr indent="452438" algn="just">
              <a:buClr>
                <a:schemeClr val="accent1">
                  <a:lumMod val="75000"/>
                </a:schemeClr>
              </a:buClr>
              <a:buFont typeface="Wingdings" pitchFamily="2" charset="2"/>
              <a:buChar char="§"/>
            </a:pPr>
            <a:r>
              <a:rPr lang="ru-RU" b="1" dirty="0" smtClean="0">
                <a:latin typeface="Book Antiqua" pitchFamily="18" charset="0"/>
              </a:rPr>
              <a:t>м/с сестра должна стоять лицом к больному (наблюдение); </a:t>
            </a:r>
          </a:p>
          <a:p>
            <a:pPr indent="452438" algn="just">
              <a:buClr>
                <a:schemeClr val="accent1">
                  <a:lumMod val="75000"/>
                </a:schemeClr>
              </a:buClr>
              <a:buFont typeface="Wingdings" pitchFamily="2" charset="2"/>
              <a:buChar char="§"/>
            </a:pPr>
            <a:r>
              <a:rPr lang="ru-RU" b="1" dirty="0" err="1" smtClean="0">
                <a:latin typeface="Book Antiqua" pitchFamily="18" charset="0"/>
              </a:rPr>
              <a:t>бинтование</a:t>
            </a:r>
            <a:r>
              <a:rPr lang="ru-RU" b="1" dirty="0" smtClean="0">
                <a:latin typeface="Book Antiqua" pitchFamily="18" charset="0"/>
              </a:rPr>
              <a:t> производить от периферии к центру (снизу вверх);</a:t>
            </a:r>
          </a:p>
          <a:p>
            <a:pPr indent="452438" algn="just">
              <a:buClr>
                <a:schemeClr val="accent1">
                  <a:lumMod val="75000"/>
                </a:schemeClr>
              </a:buClr>
              <a:buFont typeface="Wingdings" pitchFamily="2" charset="2"/>
              <a:buChar char="§"/>
            </a:pPr>
            <a:r>
              <a:rPr lang="ru-RU" b="1" dirty="0" smtClean="0">
                <a:latin typeface="Book Antiqua" pitchFamily="18" charset="0"/>
              </a:rPr>
              <a:t>начинать </a:t>
            </a:r>
            <a:r>
              <a:rPr lang="ru-RU" b="1" dirty="0" err="1" smtClean="0">
                <a:latin typeface="Book Antiqua" pitchFamily="18" charset="0"/>
              </a:rPr>
              <a:t>бинтование</a:t>
            </a:r>
            <a:r>
              <a:rPr lang="ru-RU" b="1" dirty="0" smtClean="0">
                <a:latin typeface="Book Antiqua" pitchFamily="18" charset="0"/>
              </a:rPr>
              <a:t> с закрепляющего хода бинта;</a:t>
            </a:r>
          </a:p>
          <a:p>
            <a:pPr indent="452438" algn="just">
              <a:buClr>
                <a:schemeClr val="accent1">
                  <a:lumMod val="75000"/>
                </a:schemeClr>
              </a:buClr>
              <a:buFont typeface="Wingdings" pitchFamily="2" charset="2"/>
              <a:buChar char="§"/>
            </a:pPr>
            <a:r>
              <a:rPr lang="ru-RU" b="1" dirty="0" smtClean="0">
                <a:latin typeface="Book Antiqua" pitchFamily="18" charset="0"/>
              </a:rPr>
              <a:t>каждый последующий оборот должен закрывать предыдущий на 1/3 ли 2/3; </a:t>
            </a:r>
          </a:p>
          <a:p>
            <a:pPr indent="452438" algn="just">
              <a:buClr>
                <a:schemeClr val="accent1">
                  <a:lumMod val="75000"/>
                </a:schemeClr>
              </a:buClr>
              <a:buFont typeface="Wingdings" pitchFamily="2" charset="2"/>
              <a:buChar char="§"/>
            </a:pPr>
            <a:r>
              <a:rPr lang="ru-RU" b="1" dirty="0" smtClean="0">
                <a:latin typeface="Book Antiqua" pitchFamily="18" charset="0"/>
              </a:rPr>
              <a:t>бинт раскатывать по бинтуемой поверхности, не отрываясь; </a:t>
            </a:r>
          </a:p>
          <a:p>
            <a:pPr indent="452438" algn="just">
              <a:buClr>
                <a:schemeClr val="accent1">
                  <a:lumMod val="75000"/>
                </a:schemeClr>
              </a:buClr>
              <a:buFont typeface="Wingdings" pitchFamily="2" charset="2"/>
              <a:buChar char="§"/>
            </a:pPr>
            <a:r>
              <a:rPr lang="ru-RU" b="1" dirty="0" smtClean="0">
                <a:latin typeface="Book Antiqua" pitchFamily="18" charset="0"/>
              </a:rPr>
              <a:t>бинтовать обеими руками (одной раскатывать, другой расправлять);</a:t>
            </a:r>
          </a:p>
          <a:p>
            <a:pPr indent="452438" algn="just">
              <a:buClr>
                <a:schemeClr val="accent1">
                  <a:lumMod val="75000"/>
                </a:schemeClr>
              </a:buClr>
              <a:buFont typeface="Wingdings" pitchFamily="2" charset="2"/>
              <a:buChar char="§"/>
            </a:pPr>
            <a:r>
              <a:rPr lang="ru-RU" b="1" dirty="0" smtClean="0">
                <a:latin typeface="Book Antiqua" pitchFamily="18" charset="0"/>
              </a:rPr>
              <a:t>бинт равномерно натягивать, без смещения;</a:t>
            </a:r>
          </a:p>
          <a:p>
            <a:pPr indent="452438" algn="just">
              <a:buClr>
                <a:schemeClr val="accent1">
                  <a:lumMod val="75000"/>
                </a:schemeClr>
              </a:buClr>
              <a:buFont typeface="Wingdings" pitchFamily="2" charset="2"/>
              <a:buChar char="§"/>
            </a:pPr>
            <a:r>
              <a:rPr lang="ru-RU" b="1" dirty="0" smtClean="0">
                <a:latin typeface="Book Antiqua" pitchFamily="18" charset="0"/>
              </a:rPr>
              <a:t>бинтуемой области придать такое положение, какое будет после наложения повязки;</a:t>
            </a:r>
          </a:p>
          <a:p>
            <a:pPr indent="452438" algn="just">
              <a:buClr>
                <a:schemeClr val="accent1">
                  <a:lumMod val="75000"/>
                </a:schemeClr>
              </a:buClr>
              <a:buFont typeface="Wingdings" pitchFamily="2" charset="2"/>
              <a:buChar char="§"/>
            </a:pPr>
            <a:r>
              <a:rPr lang="ru-RU" b="1" dirty="0" smtClean="0">
                <a:latin typeface="Book Antiqua" pitchFamily="18" charset="0"/>
              </a:rPr>
              <a:t> при </a:t>
            </a:r>
            <a:r>
              <a:rPr lang="ru-RU" b="1" dirty="0" err="1" smtClean="0">
                <a:latin typeface="Book Antiqua" pitchFamily="18" charset="0"/>
              </a:rPr>
              <a:t>бинтовании</a:t>
            </a:r>
            <a:r>
              <a:rPr lang="ru-RU" b="1" dirty="0" smtClean="0">
                <a:latin typeface="Book Antiqua" pitchFamily="18" charset="0"/>
              </a:rPr>
              <a:t> частей тела в форме конуса (бедро,      голень, предплечье) через 1-2 оборота бинт перегибают;</a:t>
            </a:r>
          </a:p>
          <a:p>
            <a:pPr indent="452438" algn="just">
              <a:buClr>
                <a:schemeClr val="accent1">
                  <a:lumMod val="75000"/>
                </a:schemeClr>
              </a:buClr>
              <a:buFont typeface="Wingdings" pitchFamily="2" charset="2"/>
              <a:buChar char="§"/>
            </a:pPr>
            <a:r>
              <a:rPr lang="ru-RU" b="1" dirty="0" smtClean="0">
                <a:latin typeface="Book Antiqua" pitchFamily="18" charset="0"/>
              </a:rPr>
              <a:t> в конце перевязки бинт закрепить.</a:t>
            </a:r>
            <a:endParaRPr lang="ru-RU" b="1" dirty="0"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073412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620688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МАТЕРИАЛЫ ДЛЯ ПОВЯЗОК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51520" y="1796038"/>
            <a:ext cx="604867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2438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rgbClr val="C00000"/>
                </a:solidFill>
                <a:latin typeface="Book Antiqua" pitchFamily="18" charset="0"/>
              </a:rPr>
              <a:t>Ткани</a:t>
            </a: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– типичный представитель – марля. Из марли изготавливают бинты, салфетки, тампоны, турунды и шарики. Бинты – представляют собой нарезанную полосами и скатанную в рулон марлю.</a:t>
            </a:r>
          </a:p>
          <a:p>
            <a:pPr indent="452438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§"/>
            </a:pPr>
            <a:endParaRPr lang="ru-RU" b="1" dirty="0" smtClean="0">
              <a:solidFill>
                <a:schemeClr val="tx1">
                  <a:lumMod val="85000"/>
                  <a:lumOff val="15000"/>
                </a:schemeClr>
              </a:solidFill>
              <a:latin typeface="Book Antiqua" pitchFamily="18" charset="0"/>
            </a:endParaRPr>
          </a:p>
          <a:p>
            <a:pPr indent="452438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rgbClr val="C00000"/>
                </a:solidFill>
                <a:latin typeface="Book Antiqua" pitchFamily="18" charset="0"/>
              </a:rPr>
              <a:t>Волокнистые материалы</a:t>
            </a: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– типичный представитель – вата. Она бывает хлопчатобумажная и синтетическая. Используется в виде ватно-марлевых тампонов, шариков.</a:t>
            </a:r>
          </a:p>
          <a:p>
            <a:pPr indent="452438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§"/>
            </a:pPr>
            <a:endParaRPr lang="ru-RU" b="1" dirty="0" smtClean="0">
              <a:solidFill>
                <a:schemeClr val="tx1">
                  <a:lumMod val="85000"/>
                  <a:lumOff val="15000"/>
                </a:schemeClr>
              </a:solidFill>
              <a:latin typeface="Book Antiqua" pitchFamily="18" charset="0"/>
            </a:endParaRPr>
          </a:p>
          <a:p>
            <a:pPr indent="452438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rgbClr val="C00000"/>
                </a:solidFill>
                <a:latin typeface="Book Antiqua" pitchFamily="18" charset="0"/>
              </a:rPr>
              <a:t>Транспортные шины, гипсовые лонгеты, гуттаперчевые лонгеты, пластиковые надувные лонгеты.</a:t>
            </a:r>
          </a:p>
          <a:p>
            <a:pPr indent="452438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§"/>
            </a:pPr>
            <a:endParaRPr lang="ru-RU" b="1" dirty="0" smtClean="0">
              <a:solidFill>
                <a:schemeClr val="tx1">
                  <a:lumMod val="85000"/>
                  <a:lumOff val="15000"/>
                </a:schemeClr>
              </a:solidFill>
              <a:latin typeface="Book Antiqua" pitchFamily="18" charset="0"/>
            </a:endParaRPr>
          </a:p>
          <a:p>
            <a:pPr indent="452438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rgbClr val="C00000"/>
                </a:solidFill>
                <a:latin typeface="Book Antiqua" pitchFamily="18" charset="0"/>
              </a:rPr>
              <a:t>Дополнительные средства </a:t>
            </a: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– обычная ткань (косынка, платок и др.), резиновая ткань (перчаточная резина при пневмотораксе).</a:t>
            </a:r>
            <a:endParaRPr lang="ru-RU" b="1" dirty="0">
              <a:solidFill>
                <a:schemeClr val="tx1">
                  <a:lumMod val="85000"/>
                  <a:lumOff val="15000"/>
                </a:schemeClr>
              </a:solidFill>
              <a:latin typeface="Book Antiqua" pitchFamily="18" charset="0"/>
            </a:endParaRPr>
          </a:p>
        </p:txBody>
      </p:sp>
      <p:pic>
        <p:nvPicPr>
          <p:cNvPr id="5" name="Picture 2" descr="http://antirodinka.ru/images/Shirokij_bin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95" b="7388"/>
          <a:stretch/>
        </p:blipFill>
        <p:spPr bwMode="auto">
          <a:xfrm>
            <a:off x="6588224" y="1988840"/>
            <a:ext cx="2228387" cy="187220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s://www.firstaidwarehouse.co.uk/media/catalog/product/cache/1/image/9df78eab33525d08d6e5fb8d27136e95/3/0/30cwbl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149080"/>
            <a:ext cx="2232248" cy="22322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073412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385414"/>
            <a:ext cx="83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КРИТЕРИИ ПРАВИЛЬНОГО НАЛОЖЕНИЯ ПОВЯЗОК: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3356992"/>
            <a:ext cx="2899570" cy="324853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280395" y="1887957"/>
            <a:ext cx="85689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2438" algn="just">
              <a:buClr>
                <a:schemeClr val="accent1">
                  <a:lumMod val="75000"/>
                </a:schemeClr>
              </a:buClr>
              <a:buFont typeface="Wingdings" pitchFamily="2" charset="2"/>
              <a:buChar char="§"/>
            </a:pPr>
            <a:r>
              <a:rPr lang="ru-RU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повязка должна полностью закрывать больной участок тела; </a:t>
            </a:r>
          </a:p>
          <a:p>
            <a:pPr indent="452438" algn="just">
              <a:buClr>
                <a:schemeClr val="accent1">
                  <a:lumMod val="75000"/>
                </a:schemeClr>
              </a:buClr>
              <a:buFont typeface="Wingdings" pitchFamily="2" charset="2"/>
              <a:buChar char="§"/>
            </a:pPr>
            <a:r>
              <a:rPr lang="ru-RU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не нарушать </a:t>
            </a:r>
            <a:r>
              <a:rPr lang="ru-RU" sz="2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лимфо</a:t>
            </a:r>
            <a:r>
              <a:rPr lang="ru-RU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- и кровообращения;</a:t>
            </a:r>
          </a:p>
          <a:p>
            <a:pPr indent="452438" algn="just">
              <a:buClr>
                <a:schemeClr val="accent1">
                  <a:lumMod val="75000"/>
                </a:schemeClr>
              </a:buClr>
              <a:buFont typeface="Wingdings" pitchFamily="2" charset="2"/>
              <a:buChar char="§"/>
            </a:pPr>
            <a:r>
              <a:rPr lang="ru-RU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быть удобной для больного;</a:t>
            </a:r>
          </a:p>
          <a:p>
            <a:pPr indent="452438" algn="just">
              <a:buClr>
                <a:schemeClr val="accent1">
                  <a:lumMod val="75000"/>
                </a:schemeClr>
              </a:buClr>
              <a:buFont typeface="Wingdings" pitchFamily="2" charset="2"/>
              <a:buChar char="§"/>
            </a:pPr>
            <a:r>
              <a:rPr lang="ru-RU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иметь эстетический вид.</a:t>
            </a:r>
            <a:endParaRPr lang="ru-RU" sz="2000" b="1" dirty="0">
              <a:solidFill>
                <a:schemeClr val="tx1">
                  <a:lumMod val="85000"/>
                  <a:lumOff val="15000"/>
                </a:schemeClr>
              </a:solidFill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073412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620688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ОТВЕРДЕВАЮЩИЕ ПОВЯЗКИ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0395" y="1501611"/>
            <a:ext cx="85689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Book Antiqua" pitchFamily="18" charset="0"/>
              </a:rPr>
              <a:t>Отвердевающими</a:t>
            </a:r>
            <a:r>
              <a:rPr lang="ru-RU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называются повязки, в состав которых входит быстроотвердевающее вещество, придающее повязке жесткость</a:t>
            </a:r>
          </a:p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Book Antiqua" pitchFamily="18" charset="0"/>
              </a:rPr>
              <a:t>ГИПСОВЫЕ ПОВЯЗКИ </a:t>
            </a:r>
          </a:p>
          <a:p>
            <a:pPr algn="ctr"/>
            <a:r>
              <a:rPr lang="ru-RU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подкладочные           </a:t>
            </a:r>
            <a:r>
              <a:rPr lang="ru-RU" sz="20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бесподкладочные</a:t>
            </a:r>
            <a:r>
              <a:rPr lang="ru-RU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 </a:t>
            </a:r>
          </a:p>
        </p:txBody>
      </p:sp>
      <p:graphicFrame>
        <p:nvGraphicFramePr>
          <p:cNvPr id="5" name="Схема 4"/>
          <p:cNvGraphicFramePr/>
          <p:nvPr/>
        </p:nvGraphicFramePr>
        <p:xfrm>
          <a:off x="251520" y="2924944"/>
          <a:ext cx="8640960" cy="37759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9" name="Прямая соединительная линия 8"/>
          <p:cNvCxnSpPr/>
          <p:nvPr/>
        </p:nvCxnSpPr>
        <p:spPr>
          <a:xfrm flipH="1">
            <a:off x="3347864" y="2420888"/>
            <a:ext cx="72008" cy="72008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5628955" y="2440138"/>
            <a:ext cx="72008" cy="72008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 descr="http://sustava.ru/wp-content/uploads/2015/01/30-88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395" y="2922430"/>
            <a:ext cx="1253673" cy="82735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https://cf.ppt-online.org/files/slide/4/4btsCOnGTz3Kx0X12FQYu7BLcDiAvNroep96jS/slide-55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7" t="18567" r="82891" b="54387"/>
          <a:stretch/>
        </p:blipFill>
        <p:spPr bwMode="auto">
          <a:xfrm>
            <a:off x="1043608" y="3861048"/>
            <a:ext cx="586419" cy="108681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https://cf.ppt-online.org/files/slide/4/4btsCOnGTz3Kx0X12FQYu7BLcDiAvNroep96jS/slide-55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74" t="19193" r="67161" b="53576"/>
          <a:stretch/>
        </p:blipFill>
        <p:spPr bwMode="auto">
          <a:xfrm>
            <a:off x="251520" y="4581128"/>
            <a:ext cx="622040" cy="10801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https://cf.ppt-online.org/files/slide/4/4btsCOnGTz3Kx0X12FQYu7BLcDiAvNroep96jS/slide-55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74" t="17244" r="39092" b="52738"/>
          <a:stretch/>
        </p:blipFill>
        <p:spPr bwMode="auto">
          <a:xfrm>
            <a:off x="1043608" y="5589240"/>
            <a:ext cx="612885" cy="10801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0" descr="https://cf.ppt-online.org/files/slide/4/4btsCOnGTz3Kx0X12FQYu7BLcDiAvNroep96jS/slide-55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73" t="15717" r="23325" b="54713"/>
          <a:stretch/>
        </p:blipFill>
        <p:spPr bwMode="auto">
          <a:xfrm>
            <a:off x="8316416" y="3645024"/>
            <a:ext cx="576064" cy="10801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https://cf.ppt-online.org/files/slide/4/4btsCOnGTz3Kx0X12FQYu7BLcDiAvNroep96jS/slide-55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27" t="16711" r="8201" b="54705"/>
          <a:stretch/>
        </p:blipFill>
        <p:spPr bwMode="auto">
          <a:xfrm>
            <a:off x="7596336" y="2924944"/>
            <a:ext cx="595928" cy="10801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http://www.medical-enc.ru/4/images/gips6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96" y="5229200"/>
            <a:ext cx="1488818" cy="122413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6" descr="http://www.medical-enc.ru/17/images/spondylitis-tuberculosis-6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4875"/>
          <a:stretch/>
        </p:blipFill>
        <p:spPr bwMode="auto">
          <a:xfrm>
            <a:off x="6938280" y="5229200"/>
            <a:ext cx="2056878" cy="122413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073412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332656"/>
            <a:ext cx="83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ИММОБИЛИЗАЦИОННЫЕ ПОВЯЗКИ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23528" y="1700808"/>
            <a:ext cx="84969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solidFill>
                  <a:srgbClr val="C00000"/>
                </a:solidFill>
                <a:latin typeface="Book Antiqua" pitchFamily="18" charset="0"/>
              </a:rPr>
              <a:t>Иммобилизация </a:t>
            </a:r>
            <a:r>
              <a:rPr lang="ru-RU" b="1" dirty="0" smtClean="0">
                <a:latin typeface="Book Antiqua" pitchFamily="18" charset="0"/>
              </a:rPr>
              <a:t>- обездвиживание конечностей или других частей тела</a:t>
            </a:r>
            <a:endParaRPr lang="ru-RU" b="1" dirty="0" smtClean="0">
              <a:solidFill>
                <a:srgbClr val="C00000"/>
              </a:solidFill>
              <a:latin typeface="Book Antiqua" pitchFamily="18" charset="0"/>
            </a:endParaRPr>
          </a:p>
          <a:p>
            <a:pPr lvl="0" algn="ctr"/>
            <a:r>
              <a:rPr lang="ru-RU" b="1" dirty="0" err="1" smtClean="0">
                <a:solidFill>
                  <a:srgbClr val="C00000"/>
                </a:solidFill>
                <a:latin typeface="Book Antiqua" pitchFamily="18" charset="0"/>
              </a:rPr>
              <a:t>Иммобилизационная</a:t>
            </a:r>
            <a:r>
              <a:rPr lang="ru-RU" b="1" dirty="0" smtClean="0">
                <a:solidFill>
                  <a:srgbClr val="C00000"/>
                </a:solidFill>
                <a:latin typeface="Book Antiqua" pitchFamily="18" charset="0"/>
              </a:rPr>
              <a:t> повязка </a:t>
            </a:r>
            <a:r>
              <a:rPr lang="ru-RU" b="1" dirty="0" smtClean="0">
                <a:solidFill>
                  <a:srgbClr val="000000">
                    <a:lumMod val="85000"/>
                    <a:lumOff val="15000"/>
                  </a:srgbClr>
                </a:solidFill>
                <a:latin typeface="Book Antiqua" pitchFamily="18" charset="0"/>
              </a:rPr>
              <a:t>– это повязка, обеспечивающую нужной части тела неподвижность в определенном положении на продолжительное время</a:t>
            </a:r>
            <a:endParaRPr lang="ru-RU" b="1" dirty="0">
              <a:solidFill>
                <a:srgbClr val="000000">
                  <a:lumMod val="85000"/>
                  <a:lumOff val="15000"/>
                </a:srgbClr>
              </a:solidFill>
              <a:latin typeface="Book Antiqua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23528" y="2996952"/>
            <a:ext cx="42484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rgbClr val="C00000"/>
                </a:solidFill>
                <a:latin typeface="Book Antiqua" pitchFamily="18" charset="0"/>
              </a:rPr>
              <a:t>Транспортная иммобилизация</a:t>
            </a: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— временная профилактическая иммобилизация на период транспортировки пострадавшего. Транспортную иммобилизацию проводят не только при переломах, но и при всех повреждениях суставов, обширных ранениях мягких тканей, ранении сосудов и нервов, анаэробной и общей гнойной инфекции, на культи после операции</a:t>
            </a:r>
            <a:endParaRPr lang="ru-RU" b="1" dirty="0">
              <a:solidFill>
                <a:schemeClr val="tx1">
                  <a:lumMod val="85000"/>
                  <a:lumOff val="15000"/>
                </a:schemeClr>
              </a:solidFill>
              <a:latin typeface="Book Antiqua" pitchFamily="18" charset="0"/>
            </a:endParaRPr>
          </a:p>
        </p:txBody>
      </p:sp>
      <p:pic>
        <p:nvPicPr>
          <p:cNvPr id="24" name="Picture 4" descr="https://travm.info/wp-content/uploads/2017/12/fiksatsiya-nogi-posle-snyatiya-vytyazheniy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924944"/>
            <a:ext cx="3819600" cy="16042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https://studfiles.net/html/2706/673/html_E4VxLhdMV1.5oba/img-br55v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653136"/>
            <a:ext cx="3818335" cy="19442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073412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550421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ШИННЫЕ ПОВЯЗКИ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23528" y="1700808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Book Antiqua" pitchFamily="18" charset="0"/>
              </a:rPr>
              <a:t>Шинные неподвижные повязки</a:t>
            </a: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применяют для временной иммобилизации конечности</a:t>
            </a:r>
          </a:p>
        </p:txBody>
      </p:sp>
      <p:graphicFrame>
        <p:nvGraphicFramePr>
          <p:cNvPr id="7" name="Схема 6"/>
          <p:cNvGraphicFramePr/>
          <p:nvPr/>
        </p:nvGraphicFramePr>
        <p:xfrm>
          <a:off x="35496" y="2566860"/>
          <a:ext cx="5447928" cy="37759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Picture 4" descr="http://velosos.ru/upload/iblock/336/1400857617_perelom_nogi_4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492896"/>
            <a:ext cx="3240360" cy="169806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www.zdravosil.ru/uploads/posts/2015-01/133-212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293096"/>
            <a:ext cx="3229076" cy="209477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073412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342281"/>
            <a:ext cx="83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ДИСТРАКЦИОННО-КОМПРЕССИОННЫЕ АППАРАТЫ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80395" y="1633433"/>
            <a:ext cx="85689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Предназначены для вправления или фиксации сегментов кости при переломах, ложных суставах и остеотомиях. Они используются при удлинении или укорочении конечности, исправлении деформации</a:t>
            </a:r>
            <a:endParaRPr lang="ru-RU" b="1" dirty="0">
              <a:solidFill>
                <a:schemeClr val="tx1">
                  <a:lumMod val="85000"/>
                  <a:lumOff val="15000"/>
                </a:schemeClr>
              </a:solidFill>
              <a:latin typeface="Book Antiqua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3528" y="2624792"/>
            <a:ext cx="525658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2438" algn="ctr"/>
            <a:r>
              <a:rPr lang="ru-RU" b="1" dirty="0" smtClean="0">
                <a:solidFill>
                  <a:srgbClr val="C00000"/>
                </a:solidFill>
                <a:latin typeface="Book Antiqua" pitchFamily="18" charset="0"/>
              </a:rPr>
              <a:t>В </a:t>
            </a:r>
            <a:r>
              <a:rPr lang="ru-RU" b="1" dirty="0">
                <a:solidFill>
                  <a:srgbClr val="C00000"/>
                </a:solidFill>
                <a:latin typeface="Book Antiqua" pitchFamily="18" charset="0"/>
              </a:rPr>
              <a:t>связи с </a:t>
            </a:r>
            <a:r>
              <a:rPr lang="ru-RU" b="1" dirty="0" smtClean="0">
                <a:solidFill>
                  <a:srgbClr val="C00000"/>
                </a:solidFill>
                <a:latin typeface="Book Antiqua" pitchFamily="18" charset="0"/>
              </a:rPr>
              <a:t>особенностями конструкции различают:</a:t>
            </a:r>
          </a:p>
          <a:p>
            <a:pPr indent="452438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ru-RU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спицевые</a:t>
            </a: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(аппараты </a:t>
            </a:r>
            <a:r>
              <a:rPr lang="ru-RU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Илизарова</a:t>
            </a: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, </a:t>
            </a:r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Волкова — Оганесяна, </a:t>
            </a:r>
            <a:r>
              <a:rPr lang="ru-RU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Калнберза</a:t>
            </a: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)</a:t>
            </a:r>
          </a:p>
          <a:p>
            <a:pPr marL="0" lvl="1" indent="452438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стержневые (обеспечивают </a:t>
            </a:r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внешнюю фиксацию, репозицию, компрессию и </a:t>
            </a:r>
            <a:r>
              <a:rPr lang="ru-RU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дистракцию</a:t>
            </a:r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, но отличаются от </a:t>
            </a:r>
            <a:r>
              <a:rPr lang="ru-RU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спицевых</a:t>
            </a:r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простотой и меньшим временем, необходимым для </a:t>
            </a: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монтажа (аппараты </a:t>
            </a:r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системы СКИД, системы </a:t>
            </a:r>
            <a:r>
              <a:rPr lang="ru-RU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External</a:t>
            </a:r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</a:t>
            </a:r>
            <a:r>
              <a:rPr lang="ru-RU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fixator</a:t>
            </a:r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(Швейцария), системы </a:t>
            </a:r>
            <a:r>
              <a:rPr lang="ru-RU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Poldi</a:t>
            </a:r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(Чехословакия), аппараты </a:t>
            </a:r>
            <a:r>
              <a:rPr lang="ru-RU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Гоффмана</a:t>
            </a:r>
            <a:r>
              <a:rPr lang="ru-RU" b="1" dirty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 (Швейцария и США) и </a:t>
            </a:r>
            <a:r>
              <a:rPr lang="ru-RU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др.)</a:t>
            </a:r>
          </a:p>
          <a:p>
            <a:pPr indent="452438" algn="just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§"/>
            </a:pPr>
            <a:r>
              <a:rPr lang="ru-RU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Book Antiqua" pitchFamily="18" charset="0"/>
              </a:rPr>
              <a:t>спицестержневые</a:t>
            </a:r>
            <a:endParaRPr lang="ru-RU" b="1" dirty="0" smtClean="0">
              <a:solidFill>
                <a:schemeClr val="tx1">
                  <a:lumMod val="85000"/>
                  <a:lumOff val="15000"/>
                </a:schemeClr>
              </a:solidFill>
              <a:latin typeface="Book Antiqua" pitchFamily="18" charset="0"/>
            </a:endParaRPr>
          </a:p>
        </p:txBody>
      </p:sp>
      <p:pic>
        <p:nvPicPr>
          <p:cNvPr id="12" name="Picture 2" descr="https://cs8.pikabu.ru/post_img/2017/01/29/10/og_og_14857072492892872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53"/>
          <a:stretch/>
        </p:blipFill>
        <p:spPr bwMode="auto">
          <a:xfrm>
            <a:off x="5652120" y="2564904"/>
            <a:ext cx="2045812" cy="91268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http://xn--90aw5c.xn--c1avg/images/0/0e/Distr_compress_app6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510633"/>
            <a:ext cx="2160240" cy="167412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https://img2.exportersindia.com/product_images/bc-full/dir_120/3574385/class-i-ii-and-iii-medical-devices-1931716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5227136"/>
            <a:ext cx="2074148" cy="14422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073412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458669"/>
            <a:ext cx="83529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+mj-lt"/>
              </a:rPr>
              <a:t>ОСОБЕННОСТИ УХОДА ЗА ПАЦИЕНТАМИ С РАЗЛИЧНЫМИ ВИДАМИ ПОВЯЗОК</a:t>
            </a:r>
            <a:endParaRPr lang="ru-RU" sz="2800" b="1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51520" y="1772816"/>
            <a:ext cx="864096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Book Antiqua" panose="02040602050305030304" pitchFamily="18" charset="0"/>
              </a:rPr>
              <a:t>Общие правила ухода:</a:t>
            </a:r>
            <a:endParaRPr lang="ru-RU" sz="2000" b="1" dirty="0">
              <a:solidFill>
                <a:srgbClr val="C00000"/>
              </a:solidFill>
              <a:latin typeface="Book Antiqua" panose="02040602050305030304" pitchFamily="18" charset="0"/>
            </a:endParaRPr>
          </a:p>
          <a:p>
            <a:pPr marL="342900" indent="-342900">
              <a:buAutoNum type="arabicPeriod"/>
            </a:pPr>
            <a:r>
              <a:rPr lang="ru-RU" sz="2000" b="1" dirty="0">
                <a:latin typeface="Book Antiqua" panose="02040602050305030304" pitchFamily="18" charset="0"/>
              </a:rPr>
              <a:t>соблюдение назначений </a:t>
            </a:r>
            <a:r>
              <a:rPr lang="ru-RU" sz="2000" b="1" dirty="0" smtClean="0">
                <a:latin typeface="Book Antiqua" panose="02040602050305030304" pitchFamily="18" charset="0"/>
              </a:rPr>
              <a:t>врача</a:t>
            </a:r>
          </a:p>
          <a:p>
            <a:pPr marL="342900" indent="-342900">
              <a:buAutoNum type="arabicPeriod"/>
            </a:pPr>
            <a:r>
              <a:rPr lang="ru-RU" sz="2000" b="1" dirty="0" smtClean="0">
                <a:latin typeface="Book Antiqua" panose="02040602050305030304" pitchFamily="18" charset="0"/>
              </a:rPr>
              <a:t>контроль за соблюдением лечебно-охранительного режима</a:t>
            </a:r>
          </a:p>
          <a:p>
            <a:pPr marL="342900" indent="-342900">
              <a:buAutoNum type="arabicPeriod"/>
            </a:pPr>
            <a:r>
              <a:rPr lang="ru-RU" sz="2000" b="1" dirty="0" smtClean="0">
                <a:latin typeface="Book Antiqua" panose="02040602050305030304" pitchFamily="18" charset="0"/>
              </a:rPr>
              <a:t>контроль за состоянием повязки</a:t>
            </a:r>
          </a:p>
          <a:p>
            <a:pPr marL="342900" indent="-342900">
              <a:buFontTx/>
              <a:buAutoNum type="arabicPeriod"/>
            </a:pPr>
            <a:r>
              <a:rPr lang="ru-RU" sz="2000" b="1" dirty="0">
                <a:latin typeface="Book Antiqua" panose="02040602050305030304" pitchFamily="18" charset="0"/>
              </a:rPr>
              <a:t>гигиенический уход за </a:t>
            </a:r>
            <a:r>
              <a:rPr lang="ru-RU" sz="2000" b="1" dirty="0" smtClean="0">
                <a:latin typeface="Book Antiqua" panose="02040602050305030304" pitchFamily="18" charset="0"/>
              </a:rPr>
              <a:t>кожей вокруг повязки</a:t>
            </a:r>
            <a:endParaRPr lang="ru-RU" dirty="0" smtClean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76302150"/>
              </p:ext>
            </p:extLst>
          </p:nvPr>
        </p:nvGraphicFramePr>
        <p:xfrm>
          <a:off x="251520" y="3757488"/>
          <a:ext cx="8640960" cy="24798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0073412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29927" y="2913883"/>
            <a:ext cx="6768752" cy="1728192"/>
          </a:xfrm>
        </p:spPr>
        <p:txBody>
          <a:bodyPr/>
          <a:lstStyle/>
          <a:p>
            <a:r>
              <a:rPr lang="ru-RU" sz="2400" b="1" dirty="0" smtClean="0">
                <a:solidFill>
                  <a:schemeClr val="tx1"/>
                </a:solidFill>
              </a:rPr>
              <a:t>Десмургия. Виды повязок. Особенности ухода за пациентами с различными видами повязок</a:t>
            </a:r>
            <a:endParaRPr lang="ru-RU" sz="2400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https://img-lib.med-tutorial.ru/4177790274/i_02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220" y="3068960"/>
            <a:ext cx="1080119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7504" y="116632"/>
            <a:ext cx="89289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 Antiqua" pitchFamily="18" charset="0"/>
                <a:cs typeface="Times New Roman" panose="02020603050405020304" pitchFamily="18" charset="0"/>
              </a:rPr>
              <a:t>ГОСУДАРСТВЕННОЕ БЮДЖЕТНОЕ ПРОФЕССИОНАЛЬНОЕ ОБРАЗОВАТЕЛЬНОЕ УЧРЕЖДЕНИЕ НИЖЕГОРОДСКОЙ ОБЛАСТИ </a:t>
            </a:r>
          </a:p>
          <a:p>
            <a:pPr algn="ctr">
              <a:defRPr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 Antiqua" pitchFamily="18" charset="0"/>
                <a:cs typeface="Times New Roman" panose="02020603050405020304" pitchFamily="18" charset="0"/>
              </a:rPr>
              <a:t>«НИЖЕГОРОДСКИЙ МЕДИЦИНСКИЙ КОЛЛЕДЖ»</a:t>
            </a:r>
          </a:p>
          <a:p>
            <a:pPr algn="ctr">
              <a:defRPr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ook Antiqua" pitchFamily="18" charset="0"/>
                <a:cs typeface="Times New Roman" panose="02020603050405020304" pitchFamily="18" charset="0"/>
              </a:rPr>
              <a:t>БОГОРОДСКИЙ ФИЛИАЛ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  <a:latin typeface="Book Antiqua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одзаголовок 2">
            <a:extLst/>
          </p:cNvPr>
          <p:cNvSpPr>
            <a:spLocks noGrp="1"/>
          </p:cNvSpPr>
          <p:nvPr>
            <p:ph type="subTitle" idx="1"/>
          </p:nvPr>
        </p:nvSpPr>
        <p:spPr>
          <a:xfrm>
            <a:off x="107505" y="5157192"/>
            <a:ext cx="8928992" cy="1548408"/>
          </a:xfrm>
        </p:spPr>
        <p:txBody>
          <a:bodyPr rtlCol="0">
            <a:noAutofit/>
          </a:bodyPr>
          <a:lstStyle/>
          <a:p>
            <a:pPr algn="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FCBEF"/>
              </a:buClr>
              <a:buFont typeface="Arial" panose="020B0604020202020204" pitchFamily="34" charset="0"/>
              <a:buNone/>
              <a:defRPr/>
            </a:pP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defRPr/>
            </a:pPr>
            <a:r>
              <a:rPr lang="ru-RU" b="1" dirty="0" smtClean="0">
                <a:solidFill>
                  <a:schemeClr val="tx1"/>
                </a:solidFill>
                <a:latin typeface="Book Antiqua" pitchFamily="18" charset="0"/>
                <a:cs typeface="Times New Roman" panose="02020603050405020304" pitchFamily="18" charset="0"/>
              </a:rPr>
              <a:t>Автор:</a:t>
            </a:r>
          </a:p>
          <a:p>
            <a:pPr algn="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defRPr/>
            </a:pPr>
            <a:r>
              <a:rPr lang="ru-RU" b="1" dirty="0" smtClean="0">
                <a:solidFill>
                  <a:schemeClr val="tx1"/>
                </a:solidFill>
                <a:latin typeface="Book Antiqua" pitchFamily="18" charset="0"/>
                <a:cs typeface="Times New Roman" panose="02020603050405020304" pitchFamily="18" charset="0"/>
              </a:rPr>
              <a:t>Акулов Алексей Евгеньевич</a:t>
            </a:r>
          </a:p>
          <a:p>
            <a:pPr algn="r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defRPr/>
            </a:pPr>
            <a:endParaRPr lang="ru-RU" b="1" dirty="0" smtClean="0">
              <a:solidFill>
                <a:schemeClr val="tx1"/>
              </a:solidFill>
              <a:latin typeface="Book Antiqua" pitchFamily="18" charset="0"/>
              <a:cs typeface="Times New Roman" panose="02020603050405020304" pitchFamily="18" charset="0"/>
            </a:endParaRP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defRPr/>
            </a:pPr>
            <a:r>
              <a:rPr lang="ru-RU" b="1" dirty="0" smtClean="0">
                <a:solidFill>
                  <a:schemeClr val="tx1"/>
                </a:solidFill>
                <a:latin typeface="Book Antiqua" pitchFamily="18" charset="0"/>
                <a:cs typeface="Times New Roman" panose="02020603050405020304" pitchFamily="18" charset="0"/>
              </a:rPr>
              <a:t>г. Богородск, 2019</a:t>
            </a:r>
            <a:endParaRPr lang="ru-RU" dirty="0">
              <a:solidFill>
                <a:schemeClr val="tx1"/>
              </a:solidFill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94753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тека">
  <a:themeElements>
    <a:clrScheme name="Главная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Аптека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птека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566</TotalTime>
  <Words>908</Words>
  <Application>Microsoft Office PowerPoint</Application>
  <PresentationFormat>Экран (4:3)</PresentationFormat>
  <Paragraphs>136</Paragraphs>
  <Slides>18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6" baseType="lpstr">
      <vt:lpstr>Arial</vt:lpstr>
      <vt:lpstr>Book Antiqua</vt:lpstr>
      <vt:lpstr>Calibri</vt:lpstr>
      <vt:lpstr>Century Gothic</vt:lpstr>
      <vt:lpstr>Symbol</vt:lpstr>
      <vt:lpstr>Times New Roman</vt:lpstr>
      <vt:lpstr>Wingdings</vt:lpstr>
      <vt:lpstr>Аптека</vt:lpstr>
      <vt:lpstr>Десмургия. Виды повязок. Особенности ухода за пациентами с различными видами повязок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Десмургия. Виды повязок. Особенности ухода за пациентами с различными видами повязок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десмургия</dc:title>
  <dc:creator>Killer</dc:creator>
  <cp:lastModifiedBy>USER</cp:lastModifiedBy>
  <cp:revision>72</cp:revision>
  <cp:lastPrinted>2019-02-27T09:53:39Z</cp:lastPrinted>
  <dcterms:created xsi:type="dcterms:W3CDTF">2018-10-21T09:50:31Z</dcterms:created>
  <dcterms:modified xsi:type="dcterms:W3CDTF">2026-09-06T14:05:09Z</dcterms:modified>
</cp:coreProperties>
</file>